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7"/>
  </p:notesMasterIdLst>
  <p:handoutMasterIdLst>
    <p:handoutMasterId r:id="rId58"/>
  </p:handoutMasterIdLst>
  <p:sldIdLst>
    <p:sldId id="257" r:id="rId2"/>
    <p:sldId id="320" r:id="rId3"/>
    <p:sldId id="334" r:id="rId4"/>
    <p:sldId id="291" r:id="rId5"/>
    <p:sldId id="288" r:id="rId6"/>
    <p:sldId id="327" r:id="rId7"/>
    <p:sldId id="326" r:id="rId8"/>
    <p:sldId id="351" r:id="rId9"/>
    <p:sldId id="352" r:id="rId10"/>
    <p:sldId id="361" r:id="rId11"/>
    <p:sldId id="364" r:id="rId12"/>
    <p:sldId id="359" r:id="rId13"/>
    <p:sldId id="353" r:id="rId14"/>
    <p:sldId id="356" r:id="rId15"/>
    <p:sldId id="355" r:id="rId16"/>
    <p:sldId id="357" r:id="rId17"/>
    <p:sldId id="354" r:id="rId18"/>
    <p:sldId id="358" r:id="rId19"/>
    <p:sldId id="360" r:id="rId20"/>
    <p:sldId id="362" r:id="rId21"/>
    <p:sldId id="363" r:id="rId22"/>
    <p:sldId id="365" r:id="rId23"/>
    <p:sldId id="368" r:id="rId24"/>
    <p:sldId id="369" r:id="rId25"/>
    <p:sldId id="366" r:id="rId26"/>
    <p:sldId id="370" r:id="rId27"/>
    <p:sldId id="371" r:id="rId28"/>
    <p:sldId id="372" r:id="rId29"/>
    <p:sldId id="367" r:id="rId30"/>
    <p:sldId id="373" r:id="rId31"/>
    <p:sldId id="374" r:id="rId32"/>
    <p:sldId id="1439" r:id="rId33"/>
    <p:sldId id="1405" r:id="rId34"/>
    <p:sldId id="1406" r:id="rId35"/>
    <p:sldId id="1440" r:id="rId36"/>
    <p:sldId id="1441" r:id="rId37"/>
    <p:sldId id="321" r:id="rId38"/>
    <p:sldId id="322" r:id="rId39"/>
    <p:sldId id="267" r:id="rId40"/>
    <p:sldId id="303" r:id="rId41"/>
    <p:sldId id="296" r:id="rId42"/>
    <p:sldId id="262" r:id="rId43"/>
    <p:sldId id="301" r:id="rId44"/>
    <p:sldId id="318" r:id="rId45"/>
    <p:sldId id="340" r:id="rId46"/>
    <p:sldId id="341" r:id="rId47"/>
    <p:sldId id="343" r:id="rId48"/>
    <p:sldId id="319" r:id="rId49"/>
    <p:sldId id="287" r:id="rId50"/>
    <p:sldId id="323" r:id="rId51"/>
    <p:sldId id="284" r:id="rId52"/>
    <p:sldId id="304" r:id="rId53"/>
    <p:sldId id="1442" r:id="rId54"/>
    <p:sldId id="306" r:id="rId55"/>
    <p:sldId id="144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31"/>
    <a:srgbClr val="66C2AB"/>
    <a:srgbClr val="F8B324"/>
    <a:srgbClr val="3F2A56"/>
    <a:srgbClr val="D4D4D4"/>
    <a:srgbClr val="A393D1"/>
    <a:srgbClr val="EE3043"/>
    <a:srgbClr val="93A4C4"/>
    <a:srgbClr val="5C3F7F"/>
    <a:srgbClr val="FBD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5"/>
    <p:restoredTop sz="84762"/>
  </p:normalViewPr>
  <p:slideViewPr>
    <p:cSldViewPr snapToGrid="0" snapToObjects="1">
      <p:cViewPr varScale="1">
        <p:scale>
          <a:sx n="107" d="100"/>
          <a:sy n="107" d="100"/>
        </p:scale>
        <p:origin x="560" y="176"/>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44D7D0-F5CA-FF43-91D5-F6EE14C334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6789D03-A8EA-1044-B8C8-DA7E44C7AD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90D69F-05FC-1744-8632-4536257D1D91}" type="datetimeFigureOut">
              <a:rPr lang="en-US" smtClean="0"/>
              <a:t>5/26/21</a:t>
            </a:fld>
            <a:endParaRPr lang="en-US"/>
          </a:p>
        </p:txBody>
      </p:sp>
      <p:sp>
        <p:nvSpPr>
          <p:cNvPr id="4" name="Footer Placeholder 3">
            <a:extLst>
              <a:ext uri="{FF2B5EF4-FFF2-40B4-BE49-F238E27FC236}">
                <a16:creationId xmlns:a16="http://schemas.microsoft.com/office/drawing/2014/main" id="{A2BA5490-54A2-A741-8337-AE867739B7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3A2055-30BE-D74D-988A-611AD5A2A0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A7DED6-009D-E843-B09F-DB5709395237}" type="slidenum">
              <a:rPr lang="en-US" smtClean="0"/>
              <a:t>‹#›</a:t>
            </a:fld>
            <a:endParaRPr lang="en-US"/>
          </a:p>
        </p:txBody>
      </p:sp>
    </p:spTree>
    <p:extLst>
      <p:ext uri="{BB962C8B-B14F-4D97-AF65-F5344CB8AC3E}">
        <p14:creationId xmlns:p14="http://schemas.microsoft.com/office/powerpoint/2010/main" val="3342065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710F39-23DA-C946-8D9B-16DF335C5234}" type="datetimeFigureOut">
              <a:rPr lang="en-US" smtClean="0"/>
              <a:t>5/26/21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3D8215-C1BA-F94F-988A-F35F82806FD3}" type="slidenum">
              <a:rPr lang="en-US" smtClean="0"/>
              <a:t>‹#›</a:t>
            </a:fld>
            <a:endParaRPr lang="en-US"/>
          </a:p>
        </p:txBody>
      </p:sp>
    </p:spTree>
    <p:extLst>
      <p:ext uri="{BB962C8B-B14F-4D97-AF65-F5344CB8AC3E}">
        <p14:creationId xmlns:p14="http://schemas.microsoft.com/office/powerpoint/2010/main" val="2703116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3</a:t>
            </a:fld>
            <a:endParaRPr lang="en-US"/>
          </a:p>
        </p:txBody>
      </p:sp>
    </p:spTree>
    <p:extLst>
      <p:ext uri="{BB962C8B-B14F-4D97-AF65-F5344CB8AC3E}">
        <p14:creationId xmlns:p14="http://schemas.microsoft.com/office/powerpoint/2010/main" val="2931579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54</a:t>
            </a:fld>
            <a:endParaRPr lang="en-US" dirty="0"/>
          </a:p>
        </p:txBody>
      </p:sp>
    </p:spTree>
    <p:extLst>
      <p:ext uri="{BB962C8B-B14F-4D97-AF65-F5344CB8AC3E}">
        <p14:creationId xmlns:p14="http://schemas.microsoft.com/office/powerpoint/2010/main" val="316199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28</a:t>
            </a:fld>
            <a:endParaRPr lang="en-US"/>
          </a:p>
        </p:txBody>
      </p:sp>
    </p:spTree>
    <p:extLst>
      <p:ext uri="{BB962C8B-B14F-4D97-AF65-F5344CB8AC3E}">
        <p14:creationId xmlns:p14="http://schemas.microsoft.com/office/powerpoint/2010/main" val="104221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31</a:t>
            </a:fld>
            <a:endParaRPr lang="en-US"/>
          </a:p>
        </p:txBody>
      </p:sp>
    </p:spTree>
    <p:extLst>
      <p:ext uri="{BB962C8B-B14F-4D97-AF65-F5344CB8AC3E}">
        <p14:creationId xmlns:p14="http://schemas.microsoft.com/office/powerpoint/2010/main" val="228384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42</a:t>
            </a:fld>
            <a:endParaRPr lang="en-US"/>
          </a:p>
        </p:txBody>
      </p:sp>
    </p:spTree>
    <p:extLst>
      <p:ext uri="{BB962C8B-B14F-4D97-AF65-F5344CB8AC3E}">
        <p14:creationId xmlns:p14="http://schemas.microsoft.com/office/powerpoint/2010/main" val="183502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46</a:t>
            </a:fld>
            <a:endParaRPr lang="en-US"/>
          </a:p>
        </p:txBody>
      </p:sp>
    </p:spTree>
    <p:extLst>
      <p:ext uri="{BB962C8B-B14F-4D97-AF65-F5344CB8AC3E}">
        <p14:creationId xmlns:p14="http://schemas.microsoft.com/office/powerpoint/2010/main" val="413299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47</a:t>
            </a:fld>
            <a:endParaRPr lang="en-US"/>
          </a:p>
        </p:txBody>
      </p:sp>
    </p:spTree>
    <p:extLst>
      <p:ext uri="{BB962C8B-B14F-4D97-AF65-F5344CB8AC3E}">
        <p14:creationId xmlns:p14="http://schemas.microsoft.com/office/powerpoint/2010/main" val="1777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48</a:t>
            </a:fld>
            <a:endParaRPr lang="en-US"/>
          </a:p>
        </p:txBody>
      </p:sp>
    </p:spTree>
    <p:extLst>
      <p:ext uri="{BB962C8B-B14F-4D97-AF65-F5344CB8AC3E}">
        <p14:creationId xmlns:p14="http://schemas.microsoft.com/office/powerpoint/2010/main" val="559880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3D8215-C1BA-F94F-988A-F35F82806FD3}" type="slidenum">
              <a:rPr lang="en-US" smtClean="0"/>
              <a:t>50</a:t>
            </a:fld>
            <a:endParaRPr lang="en-US"/>
          </a:p>
        </p:txBody>
      </p:sp>
    </p:spTree>
    <p:extLst>
      <p:ext uri="{BB962C8B-B14F-4D97-AF65-F5344CB8AC3E}">
        <p14:creationId xmlns:p14="http://schemas.microsoft.com/office/powerpoint/2010/main" val="90296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EBB34B-1EE1-7046-9BB4-E3528EEDFAE3}" type="slidenum">
              <a:rPr lang="en-US" smtClean="0"/>
              <a:t>51</a:t>
            </a:fld>
            <a:endParaRPr lang="en-US"/>
          </a:p>
        </p:txBody>
      </p:sp>
    </p:spTree>
    <p:extLst>
      <p:ext uri="{BB962C8B-B14F-4D97-AF65-F5344CB8AC3E}">
        <p14:creationId xmlns:p14="http://schemas.microsoft.com/office/powerpoint/2010/main" val="26906561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3263503" y="1875718"/>
            <a:ext cx="8231300" cy="3097415"/>
          </a:xfrm>
        </p:spPr>
        <p:txBody>
          <a:bodyPr anchor="ctr">
            <a:normAutofit/>
          </a:bodyPr>
          <a:lstStyle>
            <a:lvl1pPr algn="r">
              <a:defRPr sz="5400">
                <a:solidFill>
                  <a:schemeClr val="bg1"/>
                </a:solidFill>
              </a:defRPr>
            </a:lvl1pPr>
          </a:lstStyle>
          <a:p>
            <a:r>
              <a:rPr lang="en-US" dirty="0"/>
              <a:t>Click to edit Master title style</a:t>
            </a:r>
          </a:p>
        </p:txBody>
      </p:sp>
      <p:pic>
        <p:nvPicPr>
          <p:cNvPr id="9" name="Picture 8" descr="Icon, company name&#10;&#10;Description automatically generated">
            <a:extLst>
              <a:ext uri="{FF2B5EF4-FFF2-40B4-BE49-F238E27FC236}">
                <a16:creationId xmlns:a16="http://schemas.microsoft.com/office/drawing/2014/main" id="{26C26518-634C-5C45-A842-CD7346F289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8361" y="3424426"/>
            <a:ext cx="3114901" cy="3433574"/>
          </a:xfrm>
          <a:prstGeom prst="rect">
            <a:avLst/>
          </a:prstGeom>
        </p:spPr>
      </p:pic>
      <p:pic>
        <p:nvPicPr>
          <p:cNvPr id="10" name="Picture 9">
            <a:extLst>
              <a:ext uri="{FF2B5EF4-FFF2-40B4-BE49-F238E27FC236}">
                <a16:creationId xmlns:a16="http://schemas.microsoft.com/office/drawing/2014/main" id="{3F6DD3D8-0ECF-934A-AC4C-F3AB60DA008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330330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1A99B-E68B-C24B-A924-928AAEDC8CDF}"/>
              </a:ext>
            </a:extLst>
          </p:cNvPr>
          <p:cNvPicPr>
            <a:picLocks noChangeAspect="1"/>
          </p:cNvPicPr>
          <p:nvPr userDrawn="1"/>
        </p:nvPicPr>
        <p:blipFill>
          <a:blip r:embed="rId2"/>
          <a:srcRect/>
          <a:stretch/>
        </p:blipFill>
        <p:spPr>
          <a:xfrm>
            <a:off x="6858558" y="0"/>
            <a:ext cx="4538383" cy="6858000"/>
          </a:xfrm>
          <a:prstGeom prst="rect">
            <a:avLst/>
          </a:prstGeom>
        </p:spPr>
      </p:pic>
      <p:pic>
        <p:nvPicPr>
          <p:cNvPr id="5" name="Picture 4" descr="Shape&#10;&#10;Description automatically generated">
            <a:extLst>
              <a:ext uri="{FF2B5EF4-FFF2-40B4-BE49-F238E27FC236}">
                <a16:creationId xmlns:a16="http://schemas.microsoft.com/office/drawing/2014/main" id="{0B4E005D-8D35-4B42-96DD-84137395DAC7}"/>
              </a:ext>
            </a:extLst>
          </p:cNvPr>
          <p:cNvPicPr>
            <a:picLocks noChangeAspect="1"/>
          </p:cNvPicPr>
          <p:nvPr userDrawn="1"/>
        </p:nvPicPr>
        <p:blipFill>
          <a:blip r:embed="rId3"/>
          <a:stretch>
            <a:fillRect/>
          </a:stretch>
        </p:blipFill>
        <p:spPr>
          <a:xfrm>
            <a:off x="6858558" y="0"/>
            <a:ext cx="4538383" cy="6951406"/>
          </a:xfrm>
          <a:prstGeom prst="rect">
            <a:avLst/>
          </a:prstGeom>
        </p:spPr>
      </p:pic>
      <p:sp>
        <p:nvSpPr>
          <p:cNvPr id="8" name="Title 1">
            <a:extLst>
              <a:ext uri="{FF2B5EF4-FFF2-40B4-BE49-F238E27FC236}">
                <a16:creationId xmlns:a16="http://schemas.microsoft.com/office/drawing/2014/main" id="{AA3CA137-DDF7-534F-8E56-BE4A329FC3B0}"/>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pic>
        <p:nvPicPr>
          <p:cNvPr id="6" name="Picture 3">
            <a:extLst>
              <a:ext uri="{FF2B5EF4-FFF2-40B4-BE49-F238E27FC236}">
                <a16:creationId xmlns:a16="http://schemas.microsoft.com/office/drawing/2014/main" id="{FD9CC62E-8C0B-F547-884F-B426A8B5959F}"/>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148037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A3CA137-DDF7-534F-8E56-BE4A329FC3B0}"/>
              </a:ext>
            </a:extLst>
          </p:cNvPr>
          <p:cNvSpPr>
            <a:spLocks noGrp="1"/>
          </p:cNvSpPr>
          <p:nvPr>
            <p:ph type="title"/>
          </p:nvPr>
        </p:nvSpPr>
        <p:spPr>
          <a:xfrm>
            <a:off x="7045131" y="1411447"/>
            <a:ext cx="4165236" cy="2333383"/>
          </a:xfrm>
        </p:spPr>
        <p:txBody>
          <a:bodyPr>
            <a:noAutofit/>
          </a:bodyPr>
          <a:lstStyle>
            <a:lvl1pPr>
              <a:defRPr sz="4000">
                <a:solidFill>
                  <a:srgbClr val="3F2A56"/>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191AA97A-4823-D643-A383-FC84A7F15096}"/>
              </a:ext>
            </a:extLst>
          </p:cNvPr>
          <p:cNvSpPr>
            <a:spLocks noGrp="1"/>
          </p:cNvSpPr>
          <p:nvPr>
            <p:ph type="pic" sz="quarter" idx="10"/>
          </p:nvPr>
        </p:nvSpPr>
        <p:spPr>
          <a:xfrm>
            <a:off x="981633" y="1411289"/>
            <a:ext cx="5595937" cy="5172322"/>
          </a:xfrm>
        </p:spPr>
        <p:txBody>
          <a:bodyPr/>
          <a:lstStyle/>
          <a:p>
            <a:endParaRPr lang="en-US"/>
          </a:p>
        </p:txBody>
      </p:sp>
      <p:pic>
        <p:nvPicPr>
          <p:cNvPr id="5" name="Picture 3">
            <a:extLst>
              <a:ext uri="{FF2B5EF4-FFF2-40B4-BE49-F238E27FC236}">
                <a16:creationId xmlns:a16="http://schemas.microsoft.com/office/drawing/2014/main" id="{6C627022-1DF4-E94E-94AF-1497E20431C6}"/>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3870251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2827-E920-B049-B801-820D132051A8}"/>
              </a:ext>
            </a:extLst>
          </p:cNvPr>
          <p:cNvSpPr>
            <a:spLocks noGrp="1"/>
          </p:cNvSpPr>
          <p:nvPr>
            <p:ph type="title"/>
          </p:nvPr>
        </p:nvSpPr>
        <p:spPr>
          <a:xfrm>
            <a:off x="1006839" y="1110053"/>
            <a:ext cx="10178322" cy="1492132"/>
          </a:xfrm>
        </p:spPr>
        <p:txBody>
          <a:bodyPr/>
          <a:lstStyle/>
          <a:p>
            <a:r>
              <a:rPr lang="en-US"/>
              <a:t>Click to edit Master title style</a:t>
            </a:r>
          </a:p>
        </p:txBody>
      </p:sp>
      <p:pic>
        <p:nvPicPr>
          <p:cNvPr id="4" name="Picture 3">
            <a:extLst>
              <a:ext uri="{FF2B5EF4-FFF2-40B4-BE49-F238E27FC236}">
                <a16:creationId xmlns:a16="http://schemas.microsoft.com/office/drawing/2014/main" id="{E5DD30A3-95AC-7C44-ADAC-6B8DFB6B95E5}"/>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56882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E2827-E920-B049-B801-820D132051A8}"/>
              </a:ext>
            </a:extLst>
          </p:cNvPr>
          <p:cNvSpPr>
            <a:spLocks noGrp="1"/>
          </p:cNvSpPr>
          <p:nvPr>
            <p:ph type="title"/>
          </p:nvPr>
        </p:nvSpPr>
        <p:spPr>
          <a:xfrm>
            <a:off x="1006839" y="1110053"/>
            <a:ext cx="10178322" cy="1492132"/>
          </a:xfrm>
        </p:spPr>
        <p:txBody>
          <a:bodyPr/>
          <a:lstStyle/>
          <a:p>
            <a:r>
              <a:rPr lang="en-US"/>
              <a:t>Click to edit Master title style</a:t>
            </a:r>
          </a:p>
        </p:txBody>
      </p:sp>
      <p:pic>
        <p:nvPicPr>
          <p:cNvPr id="4" name="Picture 3">
            <a:extLst>
              <a:ext uri="{FF2B5EF4-FFF2-40B4-BE49-F238E27FC236}">
                <a16:creationId xmlns:a16="http://schemas.microsoft.com/office/drawing/2014/main" id="{C85290C8-69E3-5D47-8480-7FF362E0D79A}"/>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634217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8518AD0-6A7E-E145-9787-05E17B781CA4}"/>
              </a:ext>
            </a:extLst>
          </p:cNvPr>
          <p:cNvSpPr>
            <a:spLocks noGrp="1"/>
          </p:cNvSpPr>
          <p:nvPr>
            <p:ph type="title"/>
          </p:nvPr>
        </p:nvSpPr>
        <p:spPr>
          <a:xfrm>
            <a:off x="840966" y="1570533"/>
            <a:ext cx="3889918" cy="3403441"/>
          </a:xfrm>
        </p:spPr>
        <p:txBody>
          <a:bodyPr>
            <a:noAutofit/>
          </a:bodyPr>
          <a:lstStyle>
            <a:lvl1pPr>
              <a:defRPr sz="4000">
                <a:solidFill>
                  <a:schemeClr val="bg1"/>
                </a:solidFill>
              </a:defRPr>
            </a:lvl1pPr>
          </a:lstStyle>
          <a:p>
            <a:r>
              <a:rPr lang="en-US" dirty="0"/>
              <a:t>Click to edit Master title style</a:t>
            </a:r>
          </a:p>
        </p:txBody>
      </p:sp>
      <p:pic>
        <p:nvPicPr>
          <p:cNvPr id="3" name="Picture 2" descr="A picture containing text, monitor, electronics, display&#10;&#10;Description automatically generated">
            <a:extLst>
              <a:ext uri="{FF2B5EF4-FFF2-40B4-BE49-F238E27FC236}">
                <a16:creationId xmlns:a16="http://schemas.microsoft.com/office/drawing/2014/main" id="{690726F2-FE80-1F49-B7AD-8BF9C7A59468}"/>
              </a:ext>
            </a:extLst>
          </p:cNvPr>
          <p:cNvPicPr>
            <a:picLocks noChangeAspect="1"/>
          </p:cNvPicPr>
          <p:nvPr userDrawn="1"/>
        </p:nvPicPr>
        <p:blipFill>
          <a:blip r:embed="rId3"/>
          <a:stretch>
            <a:fillRect/>
          </a:stretch>
        </p:blipFill>
        <p:spPr>
          <a:xfrm>
            <a:off x="4730884" y="1570533"/>
            <a:ext cx="6938008" cy="3854449"/>
          </a:xfrm>
          <a:prstGeom prst="rect">
            <a:avLst/>
          </a:prstGeom>
        </p:spPr>
      </p:pic>
      <p:pic>
        <p:nvPicPr>
          <p:cNvPr id="5" name="Picture 3">
            <a:extLst>
              <a:ext uri="{FF2B5EF4-FFF2-40B4-BE49-F238E27FC236}">
                <a16:creationId xmlns:a16="http://schemas.microsoft.com/office/drawing/2014/main" id="{0F76E5E1-1D01-FE4A-926C-81068C4F4E89}"/>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13291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FFFFFF"/>
        </a:solidFill>
        <a:effectLst/>
      </p:bgPr>
    </p:bg>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EF148251-4CEE-4149-A134-4FC39C7D7B72}"/>
              </a:ext>
            </a:extLst>
          </p:cNvPr>
          <p:cNvPicPr>
            <a:picLocks noChangeAspect="1"/>
          </p:cNvPicPr>
          <p:nvPr userDrawn="1"/>
        </p:nvPicPr>
        <p:blipFill>
          <a:blip r:embed="rId2"/>
          <a:srcRect/>
          <a:stretch>
            <a:fillRect/>
          </a:stretch>
        </p:blipFill>
        <p:spPr>
          <a:xfrm>
            <a:off x="273506" y="274390"/>
            <a:ext cx="3063055" cy="237387"/>
          </a:xfrm>
          <a:prstGeom prst="rect">
            <a:avLst/>
          </a:prstGeom>
        </p:spPr>
      </p:pic>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10" name="Title 1">
            <a:extLst>
              <a:ext uri="{FF2B5EF4-FFF2-40B4-BE49-F238E27FC236}">
                <a16:creationId xmlns:a16="http://schemas.microsoft.com/office/drawing/2014/main" id="{84ACF5CF-ED16-964F-B770-7C903414B990}"/>
              </a:ext>
            </a:extLst>
          </p:cNvPr>
          <p:cNvSpPr>
            <a:spLocks noGrp="1"/>
          </p:cNvSpPr>
          <p:nvPr>
            <p:ph type="title"/>
          </p:nvPr>
        </p:nvSpPr>
        <p:spPr>
          <a:xfrm>
            <a:off x="1006839" y="1110053"/>
            <a:ext cx="10178322" cy="1492132"/>
          </a:xfrm>
        </p:spPr>
        <p:txBody>
          <a:bodyPr anchor="ctr"/>
          <a:lstStyle>
            <a:lvl1pPr>
              <a:defRPr>
                <a:solidFill>
                  <a:srgbClr val="68478D"/>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ECAB0104-8899-8B4C-818D-09A549C319F5}"/>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5796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4" name="Slide Number Placeholder 3"/>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pic>
        <p:nvPicPr>
          <p:cNvPr id="5" name="Picture 3">
            <a:extLst>
              <a:ext uri="{FF2B5EF4-FFF2-40B4-BE49-F238E27FC236}">
                <a16:creationId xmlns:a16="http://schemas.microsoft.com/office/drawing/2014/main" id="{74D7CF96-9F88-924D-8DD9-C1BFA152235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6" name="Title 1">
            <a:extLst>
              <a:ext uri="{FF2B5EF4-FFF2-40B4-BE49-F238E27FC236}">
                <a16:creationId xmlns:a16="http://schemas.microsoft.com/office/drawing/2014/main" id="{2CE38B4B-02D2-E248-B1FF-54EF1FFF4B6E}"/>
              </a:ext>
            </a:extLst>
          </p:cNvPr>
          <p:cNvSpPr>
            <a:spLocks noGrp="1"/>
          </p:cNvSpPr>
          <p:nvPr>
            <p:ph type="title"/>
          </p:nvPr>
        </p:nvSpPr>
        <p:spPr>
          <a:xfrm>
            <a:off x="1006839" y="1110053"/>
            <a:ext cx="10178322" cy="1492132"/>
          </a:xfrm>
        </p:spPr>
        <p:txBody>
          <a:bodyPr/>
          <a:lstStyle>
            <a:lvl1pPr>
              <a:defRPr>
                <a:solidFill>
                  <a:srgbClr val="68478D"/>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25F67D25-9F2B-A646-8DEB-F51E62F39ED8}"/>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4" name="Slide Number Placeholder 3"/>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pic>
        <p:nvPicPr>
          <p:cNvPr id="5" name="Picture 3">
            <a:extLst>
              <a:ext uri="{FF2B5EF4-FFF2-40B4-BE49-F238E27FC236}">
                <a16:creationId xmlns:a16="http://schemas.microsoft.com/office/drawing/2014/main" id="{74D7CF96-9F88-924D-8DD9-C1BFA152235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6" name="Title 1">
            <a:extLst>
              <a:ext uri="{FF2B5EF4-FFF2-40B4-BE49-F238E27FC236}">
                <a16:creationId xmlns:a16="http://schemas.microsoft.com/office/drawing/2014/main" id="{CD102A72-6836-6648-9CEE-CBE262C7CA03}"/>
              </a:ext>
            </a:extLst>
          </p:cNvPr>
          <p:cNvSpPr>
            <a:spLocks noGrp="1"/>
          </p:cNvSpPr>
          <p:nvPr>
            <p:ph type="title"/>
          </p:nvPr>
        </p:nvSpPr>
        <p:spPr>
          <a:xfrm>
            <a:off x="1006839" y="1110053"/>
            <a:ext cx="10178322" cy="1492132"/>
          </a:xfrm>
        </p:spPr>
        <p:txBody>
          <a:bodyPr/>
          <a:lstStyle>
            <a:lvl1pPr>
              <a:defRPr>
                <a:solidFill>
                  <a:srgbClr val="68478D"/>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A7C268B0-1C98-4B42-953D-1687784CD5BA}"/>
              </a:ext>
            </a:extLst>
          </p:cNvPr>
          <p:cNvSpPr>
            <a:spLocks noGrp="1"/>
          </p:cNvSpPr>
          <p:nvPr>
            <p:ph sz="half" idx="2"/>
          </p:nvPr>
        </p:nvSpPr>
        <p:spPr>
          <a:xfrm>
            <a:off x="1014222" y="2885081"/>
            <a:ext cx="10178322" cy="3075185"/>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8598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Title 1">
            <a:extLst>
              <a:ext uri="{FF2B5EF4-FFF2-40B4-BE49-F238E27FC236}">
                <a16:creationId xmlns:a16="http://schemas.microsoft.com/office/drawing/2014/main" id="{0EB21040-0045-0142-BDBC-B003831672DC}"/>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5A70801D-591F-5244-A53B-1EC8D835305C}"/>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D2E715C-30D3-C24F-BA5F-7A408E8E494E}"/>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860996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Title 1">
            <a:extLst>
              <a:ext uri="{FF2B5EF4-FFF2-40B4-BE49-F238E27FC236}">
                <a16:creationId xmlns:a16="http://schemas.microsoft.com/office/drawing/2014/main" id="{0EB21040-0045-0142-BDBC-B003831672DC}"/>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7" name="Content Placeholder 3">
            <a:extLst>
              <a:ext uri="{FF2B5EF4-FFF2-40B4-BE49-F238E27FC236}">
                <a16:creationId xmlns:a16="http://schemas.microsoft.com/office/drawing/2014/main" id="{5A70801D-591F-5244-A53B-1EC8D835305C}"/>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D2E715C-30D3-C24F-BA5F-7A408E8E494E}"/>
              </a:ext>
            </a:extLst>
          </p:cNvPr>
          <p:cNvPicPr>
            <a:picLocks noChangeAspect="1"/>
          </p:cNvPicPr>
          <p:nvPr userDrawn="1"/>
        </p:nvPicPr>
        <p:blipFill>
          <a:blip r:embed="rId3"/>
          <a:srcRect/>
          <a:stretch>
            <a:fillRect/>
          </a:stretch>
        </p:blipFill>
        <p:spPr>
          <a:xfrm>
            <a:off x="4319634" y="6425443"/>
            <a:ext cx="3063055" cy="237387"/>
          </a:xfrm>
          <a:prstGeom prst="rect">
            <a:avLst/>
          </a:prstGeom>
        </p:spPr>
      </p:pic>
    </p:spTree>
    <p:extLst>
      <p:ext uri="{BB962C8B-B14F-4D97-AF65-F5344CB8AC3E}">
        <p14:creationId xmlns:p14="http://schemas.microsoft.com/office/powerpoint/2010/main" val="3229659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1006839" y="1880292"/>
            <a:ext cx="5414263" cy="3097415"/>
          </a:xfrm>
        </p:spPr>
        <p:txBody>
          <a:bodyPr anchor="ctr">
            <a:normAutofit/>
          </a:bodyPr>
          <a:lstStyle>
            <a:lvl1pPr algn="l">
              <a:defRPr sz="5400">
                <a:solidFill>
                  <a:schemeClr val="bg1"/>
                </a:solidFill>
              </a:defRPr>
            </a:lvl1pPr>
          </a:lstStyle>
          <a:p>
            <a:r>
              <a:rPr lang="en-US" dirty="0"/>
              <a:t>Click to edit Master title style</a:t>
            </a:r>
          </a:p>
        </p:txBody>
      </p:sp>
      <p:pic>
        <p:nvPicPr>
          <p:cNvPr id="10" name="Picture 9" descr="Icon, company name&#10;&#10;Description automatically generated">
            <a:extLst>
              <a:ext uri="{FF2B5EF4-FFF2-40B4-BE49-F238E27FC236}">
                <a16:creationId xmlns:a16="http://schemas.microsoft.com/office/drawing/2014/main" id="{D27B439B-BB92-A845-8D09-D1483035D7E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44206" y="1880292"/>
            <a:ext cx="3205307" cy="3097415"/>
          </a:xfrm>
          <a:prstGeom prst="rect">
            <a:avLst/>
          </a:prstGeom>
        </p:spPr>
      </p:pic>
      <p:pic>
        <p:nvPicPr>
          <p:cNvPr id="8" name="Picture 7">
            <a:extLst>
              <a:ext uri="{FF2B5EF4-FFF2-40B4-BE49-F238E27FC236}">
                <a16:creationId xmlns:a16="http://schemas.microsoft.com/office/drawing/2014/main" id="{2F582AFA-E7AE-074A-915F-DE8AD59FBC7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1045856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7" name="Title 1">
            <a:extLst>
              <a:ext uri="{FF2B5EF4-FFF2-40B4-BE49-F238E27FC236}">
                <a16:creationId xmlns:a16="http://schemas.microsoft.com/office/drawing/2014/main" id="{70B8F5BF-7108-AB4F-805A-D49113888231}"/>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8" name="Content Placeholder 3">
            <a:extLst>
              <a:ext uri="{FF2B5EF4-FFF2-40B4-BE49-F238E27FC236}">
                <a16:creationId xmlns:a16="http://schemas.microsoft.com/office/drawing/2014/main" id="{46919493-2F39-324F-B855-F4EE03007801}"/>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AFA20BE-32F7-7749-B77E-00998EC8DC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3506" y="272591"/>
            <a:ext cx="3063055" cy="238623"/>
          </a:xfrm>
          <a:prstGeom prst="rect">
            <a:avLst/>
          </a:prstGeom>
        </p:spPr>
      </p:pic>
    </p:spTree>
    <p:extLst>
      <p:ext uri="{BB962C8B-B14F-4D97-AF65-F5344CB8AC3E}">
        <p14:creationId xmlns:p14="http://schemas.microsoft.com/office/powerpoint/2010/main" val="409708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hqprint">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E7F9D1-FCAB-8142-A461-116C8314151D}"/>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a:extLst>
              <a:ext uri="{FF2B5EF4-FFF2-40B4-BE49-F238E27FC236}">
                <a16:creationId xmlns:a16="http://schemas.microsoft.com/office/drawing/2014/main" id="{63018304-B823-2647-8F53-60005721BBE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7" name="Title 1">
            <a:extLst>
              <a:ext uri="{FF2B5EF4-FFF2-40B4-BE49-F238E27FC236}">
                <a16:creationId xmlns:a16="http://schemas.microsoft.com/office/drawing/2014/main" id="{70B8F5BF-7108-AB4F-805A-D49113888231}"/>
              </a:ext>
            </a:extLst>
          </p:cNvPr>
          <p:cNvSpPr>
            <a:spLocks noGrp="1"/>
          </p:cNvSpPr>
          <p:nvPr>
            <p:ph type="title"/>
          </p:nvPr>
        </p:nvSpPr>
        <p:spPr>
          <a:xfrm>
            <a:off x="1006839" y="1110053"/>
            <a:ext cx="10178322" cy="1492132"/>
          </a:xfrm>
        </p:spPr>
        <p:txBody>
          <a:bodyPr/>
          <a:lstStyle>
            <a:lvl1pPr>
              <a:defRPr>
                <a:solidFill>
                  <a:schemeClr val="bg1"/>
                </a:solidFill>
              </a:defRPr>
            </a:lvl1pPr>
          </a:lstStyle>
          <a:p>
            <a:r>
              <a:rPr lang="en-US" dirty="0"/>
              <a:t>Click to edit Master title style</a:t>
            </a:r>
          </a:p>
        </p:txBody>
      </p:sp>
      <p:sp>
        <p:nvSpPr>
          <p:cNvPr id="8" name="Content Placeholder 3">
            <a:extLst>
              <a:ext uri="{FF2B5EF4-FFF2-40B4-BE49-F238E27FC236}">
                <a16:creationId xmlns:a16="http://schemas.microsoft.com/office/drawing/2014/main" id="{46919493-2F39-324F-B855-F4EE03007801}"/>
              </a:ext>
            </a:extLst>
          </p:cNvPr>
          <p:cNvSpPr>
            <a:spLocks noGrp="1"/>
          </p:cNvSpPr>
          <p:nvPr>
            <p:ph sz="half" idx="2"/>
          </p:nvPr>
        </p:nvSpPr>
        <p:spPr>
          <a:xfrm>
            <a:off x="1014222" y="2885081"/>
            <a:ext cx="10178322" cy="307518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9AFA20BE-32F7-7749-B77E-00998EC8DCA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319634" y="6428498"/>
            <a:ext cx="3063055" cy="238623"/>
          </a:xfrm>
          <a:prstGeom prst="rect">
            <a:avLst/>
          </a:prstGeom>
        </p:spPr>
      </p:pic>
    </p:spTree>
    <p:extLst>
      <p:ext uri="{BB962C8B-B14F-4D97-AF65-F5344CB8AC3E}">
        <p14:creationId xmlns:p14="http://schemas.microsoft.com/office/powerpoint/2010/main" val="28598569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09650" y="381000"/>
            <a:ext cx="10172700" cy="1493517"/>
          </a:xfrm>
        </p:spPr>
        <p:txBody>
          <a:bodyPr/>
          <a:lstStyle>
            <a:lvl1pPr>
              <a:defRPr>
                <a:solidFill>
                  <a:srgbClr val="68478D"/>
                </a:solidFill>
              </a:defRPr>
            </a:lvl1pPr>
          </a:lstStyle>
          <a:p>
            <a:r>
              <a:rPr lang="en-US" dirty="0"/>
              <a:t>Click to edit Master title style</a:t>
            </a:r>
          </a:p>
        </p:txBody>
      </p:sp>
      <p:sp>
        <p:nvSpPr>
          <p:cNvPr id="3" name="Text Placeholder 2"/>
          <p:cNvSpPr>
            <a:spLocks noGrp="1"/>
          </p:cNvSpPr>
          <p:nvPr>
            <p:ph type="body" idx="1"/>
          </p:nvPr>
        </p:nvSpPr>
        <p:spPr>
          <a:xfrm>
            <a:off x="1008600" y="2199633"/>
            <a:ext cx="4800600" cy="632529"/>
          </a:xfrm>
        </p:spPr>
        <p:txBody>
          <a:bodyPr anchor="b">
            <a:noAutofit/>
          </a:bodyPr>
          <a:lstStyle>
            <a:lvl1pPr marL="0" indent="0">
              <a:lnSpc>
                <a:spcPct val="100000"/>
              </a:lnSpc>
              <a:buNone/>
              <a:defRPr sz="1900" b="1" cap="all" spc="200" baseline="0">
                <a:solidFill>
                  <a:srgbClr val="3F2A56"/>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14222" y="2909102"/>
            <a:ext cx="4800600" cy="299639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90786" y="2199633"/>
            <a:ext cx="4800600" cy="632529"/>
          </a:xfrm>
        </p:spPr>
        <p:txBody>
          <a:bodyPr anchor="b">
            <a:noAutofit/>
          </a:bodyPr>
          <a:lstStyle>
            <a:lvl1pPr marL="0" indent="0">
              <a:lnSpc>
                <a:spcPct val="100000"/>
              </a:lnSpc>
              <a:buNone/>
              <a:defRPr sz="1900" b="1" cap="all" spc="200" baseline="0">
                <a:solidFill>
                  <a:srgbClr val="3F2A56"/>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90786" y="2909102"/>
            <a:ext cx="4800600" cy="299639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3">
            <a:extLst>
              <a:ext uri="{FF2B5EF4-FFF2-40B4-BE49-F238E27FC236}">
                <a16:creationId xmlns:a16="http://schemas.microsoft.com/office/drawing/2014/main" id="{ADB93160-A362-4446-9D54-2B967F149AFF}"/>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
        <p:nvSpPr>
          <p:cNvPr id="11" name="Date Placeholder 2">
            <a:extLst>
              <a:ext uri="{FF2B5EF4-FFF2-40B4-BE49-F238E27FC236}">
                <a16:creationId xmlns:a16="http://schemas.microsoft.com/office/drawing/2014/main" id="{CBF07C78-9C9D-1C42-8E92-662F680AE412}"/>
              </a:ext>
            </a:extLst>
          </p:cNvPr>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12" name="Slide Number Placeholder 4">
            <a:extLst>
              <a:ext uri="{FF2B5EF4-FFF2-40B4-BE49-F238E27FC236}">
                <a16:creationId xmlns:a16="http://schemas.microsoft.com/office/drawing/2014/main" id="{A797A6EB-C03E-D149-ADB9-D47E13AD0274}"/>
              </a:ext>
            </a:extLst>
          </p:cNvPr>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8478D"/>
                </a:solidFill>
              </a:defRPr>
            </a:lvl1pPr>
          </a:lstStyle>
          <a:p>
            <a:r>
              <a:rPr lang="en-US" dirty="0"/>
              <a:t>Click to edit Master title style</a:t>
            </a:r>
          </a:p>
        </p:txBody>
      </p:sp>
      <p:sp>
        <p:nvSpPr>
          <p:cNvPr id="3" name="Date Placeholder 2"/>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Content Placeholder 3">
            <a:extLst>
              <a:ext uri="{FF2B5EF4-FFF2-40B4-BE49-F238E27FC236}">
                <a16:creationId xmlns:a16="http://schemas.microsoft.com/office/drawing/2014/main" id="{D98B6853-CC10-6645-B7AA-B21BB01FEB17}"/>
              </a:ext>
            </a:extLst>
          </p:cNvPr>
          <p:cNvSpPr>
            <a:spLocks noGrp="1"/>
          </p:cNvSpPr>
          <p:nvPr>
            <p:ph sz="half" idx="2"/>
          </p:nvPr>
        </p:nvSpPr>
        <p:spPr>
          <a:xfrm>
            <a:off x="1014222" y="2157413"/>
            <a:ext cx="10178322" cy="3748087"/>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3">
            <a:extLst>
              <a:ext uri="{FF2B5EF4-FFF2-40B4-BE49-F238E27FC236}">
                <a16:creationId xmlns:a16="http://schemas.microsoft.com/office/drawing/2014/main" id="{067EC24B-BEB7-6943-AA16-EC295BB3BF6D}"/>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8478D"/>
                </a:solidFill>
              </a:defRPr>
            </a:lvl1pPr>
          </a:lstStyle>
          <a:p>
            <a:r>
              <a:rPr lang="en-US" dirty="0"/>
              <a:t>Click to edit Master title style</a:t>
            </a:r>
          </a:p>
        </p:txBody>
      </p:sp>
      <p:sp>
        <p:nvSpPr>
          <p:cNvPr id="3" name="Date Placeholder 2"/>
          <p:cNvSpPr>
            <a:spLocks noGrp="1"/>
          </p:cNvSpPr>
          <p:nvPr>
            <p:ph type="dt" sz="half" idx="10"/>
          </p:nvPr>
        </p:nvSpPr>
        <p:spPr>
          <a:xfrm>
            <a:off x="1006839" y="6375679"/>
            <a:ext cx="2329722" cy="348462"/>
          </a:xfrm>
          <a:prstGeom prst="rect">
            <a:avLst/>
          </a:prstGeom>
        </p:spPr>
        <p:txBody>
          <a:bodyPr/>
          <a:lstStyle>
            <a:lvl1pPr>
              <a:defRPr>
                <a:solidFill>
                  <a:srgbClr val="3F2A56"/>
                </a:solidFill>
              </a:defRPr>
            </a:lvl1pPr>
          </a:lstStyle>
          <a:p>
            <a:fld id="{9334D819-9F07-4261-B09B-9E467E5D9002}" type="datetimeFigureOut">
              <a:rPr lang="en-US" smtClean="0"/>
              <a:pPr/>
              <a:t>5/26/21</a:t>
            </a:fld>
            <a:endParaRPr lang="en-US" dirty="0"/>
          </a:p>
        </p:txBody>
      </p:sp>
      <p:sp>
        <p:nvSpPr>
          <p:cNvPr id="5" name="Slide Number Placeholder 4"/>
          <p:cNvSpPr>
            <a:spLocks noGrp="1"/>
          </p:cNvSpPr>
          <p:nvPr>
            <p:ph type="sldNum" sz="quarter" idx="12"/>
          </p:nvPr>
        </p:nvSpPr>
        <p:spPr>
          <a:xfrm>
            <a:off x="8365762" y="6375679"/>
            <a:ext cx="2819399" cy="345796"/>
          </a:xfrm>
          <a:prstGeom prst="rect">
            <a:avLst/>
          </a:prstGeom>
        </p:spPr>
        <p:txBody>
          <a:bodyPr/>
          <a:lstStyle>
            <a:lvl1pPr>
              <a:defRPr>
                <a:solidFill>
                  <a:srgbClr val="3F2A56"/>
                </a:solidFill>
              </a:defRPr>
            </a:lvl1pPr>
          </a:lstStyle>
          <a:p>
            <a:fld id="{71766878-3199-4EAB-94E7-2D6D11070E14}" type="slidenum">
              <a:rPr lang="en-US" smtClean="0"/>
              <a:pPr/>
              <a:t>‹#›</a:t>
            </a:fld>
            <a:endParaRPr lang="en-US" dirty="0"/>
          </a:p>
        </p:txBody>
      </p:sp>
      <p:sp>
        <p:nvSpPr>
          <p:cNvPr id="6" name="Content Placeholder 3">
            <a:extLst>
              <a:ext uri="{FF2B5EF4-FFF2-40B4-BE49-F238E27FC236}">
                <a16:creationId xmlns:a16="http://schemas.microsoft.com/office/drawing/2014/main" id="{D98B6853-CC10-6645-B7AA-B21BB01FEB17}"/>
              </a:ext>
            </a:extLst>
          </p:cNvPr>
          <p:cNvSpPr>
            <a:spLocks noGrp="1"/>
          </p:cNvSpPr>
          <p:nvPr>
            <p:ph sz="half" idx="2"/>
          </p:nvPr>
        </p:nvSpPr>
        <p:spPr>
          <a:xfrm>
            <a:off x="1014222" y="2157413"/>
            <a:ext cx="10178322" cy="3748087"/>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5F8C4479-C322-6645-808D-0C221DF69DA8}"/>
              </a:ext>
            </a:extLst>
          </p:cNvPr>
          <p:cNvCxnSpPr/>
          <p:nvPr userDrawn="1"/>
        </p:nvCxnSpPr>
        <p:spPr>
          <a:xfrm>
            <a:off x="685800" y="368097"/>
            <a:ext cx="0" cy="1463040"/>
          </a:xfrm>
          <a:prstGeom prst="line">
            <a:avLst/>
          </a:prstGeom>
          <a:ln w="76200">
            <a:solidFill>
              <a:srgbClr val="68478D"/>
            </a:solidFill>
          </a:ln>
        </p:spPr>
        <p:style>
          <a:lnRef idx="1">
            <a:schemeClr val="accent1"/>
          </a:lnRef>
          <a:fillRef idx="0">
            <a:schemeClr val="accent1"/>
          </a:fillRef>
          <a:effectRef idx="0">
            <a:schemeClr val="accent1"/>
          </a:effectRef>
          <a:fontRef idx="minor">
            <a:schemeClr val="tx1"/>
          </a:fontRef>
        </p:style>
      </p:cxnSp>
      <p:pic>
        <p:nvPicPr>
          <p:cNvPr id="9" name="Picture 3">
            <a:extLst>
              <a:ext uri="{FF2B5EF4-FFF2-40B4-BE49-F238E27FC236}">
                <a16:creationId xmlns:a16="http://schemas.microsoft.com/office/drawing/2014/main" id="{FCAAD428-B76E-4446-B680-866D77B365E0}"/>
              </a:ext>
            </a:extLst>
          </p:cNvPr>
          <p:cNvPicPr>
            <a:picLocks noChangeAspect="1"/>
          </p:cNvPicPr>
          <p:nvPr userDrawn="1"/>
        </p:nvPicPr>
        <p:blipFill>
          <a:blip r:embed="rId2"/>
          <a:srcRect/>
          <a:stretch>
            <a:fillRect/>
          </a:stretch>
        </p:blipFill>
        <p:spPr>
          <a:xfrm>
            <a:off x="3622472" y="6376028"/>
            <a:ext cx="4457378" cy="345447"/>
          </a:xfrm>
          <a:prstGeom prst="rect">
            <a:avLst/>
          </a:prstGeom>
        </p:spPr>
      </p:pic>
    </p:spTree>
    <p:extLst>
      <p:ext uri="{BB962C8B-B14F-4D97-AF65-F5344CB8AC3E}">
        <p14:creationId xmlns:p14="http://schemas.microsoft.com/office/powerpoint/2010/main" val="18503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1DBAC7A3-A420-3D43-97DC-BF13F3F94E92}"/>
              </a:ext>
            </a:extLst>
          </p:cNvPr>
          <p:cNvPicPr>
            <a:picLocks/>
          </p:cNvPicPr>
          <p:nvPr userDrawn="1"/>
        </p:nvPicPr>
        <p:blipFill>
          <a:blip r:embed="rId2"/>
          <a:stretch>
            <a:fillRect/>
          </a:stretch>
        </p:blipFill>
        <p:spPr>
          <a:xfrm>
            <a:off x="7389811" y="-98323"/>
            <a:ext cx="4910344" cy="7049729"/>
          </a:xfrm>
          <a:prstGeom prst="rect">
            <a:avLst/>
          </a:prstGeom>
        </p:spPr>
      </p:pic>
      <p:pic>
        <p:nvPicPr>
          <p:cNvPr id="15" name="Picture 14" descr="Shape&#10;&#10;Description automatically generated">
            <a:extLst>
              <a:ext uri="{FF2B5EF4-FFF2-40B4-BE49-F238E27FC236}">
                <a16:creationId xmlns:a16="http://schemas.microsoft.com/office/drawing/2014/main" id="{0EF1D561-B0BB-1047-BF47-563435229F09}"/>
              </a:ext>
            </a:extLst>
          </p:cNvPr>
          <p:cNvPicPr>
            <a:picLocks/>
          </p:cNvPicPr>
          <p:nvPr userDrawn="1"/>
        </p:nvPicPr>
        <p:blipFill>
          <a:blip r:embed="rId2"/>
          <a:stretch>
            <a:fillRect/>
          </a:stretch>
        </p:blipFill>
        <p:spPr>
          <a:xfrm>
            <a:off x="1" y="-1"/>
            <a:ext cx="283464" cy="6858001"/>
          </a:xfrm>
          <a:prstGeom prst="rect">
            <a:avLst/>
          </a:prstGeom>
        </p:spPr>
      </p:pic>
      <p:sp>
        <p:nvSpPr>
          <p:cNvPr id="2" name="Title 1"/>
          <p:cNvSpPr>
            <a:spLocks noGrp="1"/>
          </p:cNvSpPr>
          <p:nvPr>
            <p:ph type="title"/>
          </p:nvPr>
        </p:nvSpPr>
        <p:spPr>
          <a:xfrm>
            <a:off x="8305800" y="457199"/>
            <a:ext cx="3092115" cy="1196671"/>
          </a:xfrm>
        </p:spPr>
        <p:txBody>
          <a:bodyPr anchor="ctr">
            <a:normAutofit/>
          </a:bodyPr>
          <a:lstStyle>
            <a:lvl1pPr>
              <a:lnSpc>
                <a:spcPct val="100000"/>
              </a:lnSpc>
              <a:defRPr sz="2400" b="1" i="0" cap="all" spc="3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765051" y="920377"/>
            <a:ext cx="6158418" cy="4985124"/>
          </a:xfrm>
        </p:spPr>
        <p:txBody>
          <a:bodyPr/>
          <a:lstStyle>
            <a:lvl1pPr>
              <a:defRPr sz="3200">
                <a:solidFill>
                  <a:srgbClr val="3F2A56"/>
                </a:solidFill>
              </a:defRPr>
            </a:lvl1pPr>
            <a:lvl2pPr>
              <a:defRPr sz="2800">
                <a:solidFill>
                  <a:srgbClr val="3F2A56"/>
                </a:solidFill>
              </a:defRPr>
            </a:lvl2pPr>
            <a:lvl3pPr>
              <a:defRPr sz="2400">
                <a:solidFill>
                  <a:srgbClr val="3F2A56"/>
                </a:solidFill>
              </a:defRPr>
            </a:lvl3pPr>
            <a:lvl4pPr>
              <a:defRPr sz="2000">
                <a:solidFill>
                  <a:srgbClr val="3F2A56"/>
                </a:solidFill>
              </a:defRPr>
            </a:lvl4pPr>
            <a:lvl5pPr>
              <a:defRPr sz="2000">
                <a:solidFill>
                  <a:srgbClr val="3F2A5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05801"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65051" y="6375679"/>
            <a:ext cx="1233355" cy="348462"/>
          </a:xfrm>
          <a:prstGeom prst="rect">
            <a:avLst/>
          </a:prstGeom>
        </p:spPr>
        <p:txBody>
          <a:bodyPr/>
          <a:lstStyle/>
          <a:p>
            <a:fld id="{9334D819-9F07-4261-B09B-9E467E5D9002}" type="datetimeFigureOut">
              <a:rPr lang="en-US" dirty="0"/>
              <a:t>5/26/21</a:t>
            </a:fld>
            <a:endParaRPr lang="en-US" dirty="0"/>
          </a:p>
        </p:txBody>
      </p:sp>
      <p:sp>
        <p:nvSpPr>
          <p:cNvPr id="6" name="Footer Placeholder 5"/>
          <p:cNvSpPr>
            <a:spLocks noGrp="1"/>
          </p:cNvSpPr>
          <p:nvPr>
            <p:ph type="ftr" sz="quarter" idx="11"/>
          </p:nvPr>
        </p:nvSpPr>
        <p:spPr>
          <a:xfrm>
            <a:off x="2103620" y="6375679"/>
            <a:ext cx="3482179" cy="345796"/>
          </a:xfrm>
          <a:prstGeom prst="rect">
            <a:avLst/>
          </a:prstGeo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a:prstGeom prst="rect">
            <a:avLst/>
          </a:prstGeom>
        </p:spPr>
        <p:txBody>
          <a:bodyPr/>
          <a:lstStyle/>
          <a:p>
            <a:fld id="{71766878-3199-4EAB-94E7-2D6D11070E14}" type="slidenum">
              <a:rPr lang="en-US" dirty="0"/>
              <a:t>‹#›</a:t>
            </a:fld>
            <a:endParaRPr lang="en-US" dirty="0"/>
          </a:p>
        </p:txBody>
      </p:sp>
      <p:pic>
        <p:nvPicPr>
          <p:cNvPr id="11" name="Picture 10">
            <a:extLst>
              <a:ext uri="{FF2B5EF4-FFF2-40B4-BE49-F238E27FC236}">
                <a16:creationId xmlns:a16="http://schemas.microsoft.com/office/drawing/2014/main" id="{6920F135-71ED-5749-AFA3-95B8E41B4EF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3455" y="6428498"/>
            <a:ext cx="3063055" cy="238623"/>
          </a:xfrm>
          <a:prstGeom prst="rect">
            <a:avLst/>
          </a:prstGeom>
        </p:spPr>
      </p:pic>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5420DFC-7F9A-704C-B96D-B0BD091FFC41}"/>
              </a:ext>
            </a:extLst>
          </p:cNvPr>
          <p:cNvSpPr>
            <a:spLocks noGrp="1"/>
          </p:cNvSpPr>
          <p:nvPr>
            <p:ph type="pic" sz="quarter" idx="13"/>
          </p:nvPr>
        </p:nvSpPr>
        <p:spPr>
          <a:xfrm>
            <a:off x="7389813" y="0"/>
            <a:ext cx="4802187" cy="6858000"/>
          </a:xfrm>
          <a:noFill/>
        </p:spPr>
        <p:txBody>
          <a:bodyPr/>
          <a:lstStyle/>
          <a:p>
            <a:endParaRPr lang="en-US"/>
          </a:p>
        </p:txBody>
      </p:sp>
      <p:pic>
        <p:nvPicPr>
          <p:cNvPr id="11" name="Picture 10" descr="Shape&#10;&#10;Description automatically generated">
            <a:extLst>
              <a:ext uri="{FF2B5EF4-FFF2-40B4-BE49-F238E27FC236}">
                <a16:creationId xmlns:a16="http://schemas.microsoft.com/office/drawing/2014/main" id="{0578B640-181A-D942-AC99-75A7A719242C}"/>
              </a:ext>
            </a:extLst>
          </p:cNvPr>
          <p:cNvPicPr>
            <a:picLocks/>
          </p:cNvPicPr>
          <p:nvPr userDrawn="1"/>
        </p:nvPicPr>
        <p:blipFill>
          <a:blip r:embed="rId2"/>
          <a:stretch>
            <a:fillRect/>
          </a:stretch>
        </p:blipFill>
        <p:spPr>
          <a:xfrm>
            <a:off x="1" y="-1"/>
            <a:ext cx="283464" cy="6858001"/>
          </a:xfrm>
          <a:prstGeom prst="rect">
            <a:avLst/>
          </a:prstGeom>
        </p:spPr>
      </p:pic>
      <p:sp>
        <p:nvSpPr>
          <p:cNvPr id="3" name="Content Placeholder 2"/>
          <p:cNvSpPr>
            <a:spLocks noGrp="1"/>
          </p:cNvSpPr>
          <p:nvPr>
            <p:ph idx="1"/>
          </p:nvPr>
        </p:nvSpPr>
        <p:spPr>
          <a:xfrm>
            <a:off x="765051" y="920377"/>
            <a:ext cx="6158418" cy="4985124"/>
          </a:xfrm>
        </p:spPr>
        <p:txBody>
          <a:bodyPr/>
          <a:lstStyle>
            <a:lvl1pPr>
              <a:defRPr sz="3200">
                <a:solidFill>
                  <a:srgbClr val="3F2A56"/>
                </a:solidFill>
              </a:defRPr>
            </a:lvl1pPr>
            <a:lvl2pPr>
              <a:defRPr sz="2800">
                <a:solidFill>
                  <a:srgbClr val="3F2A56"/>
                </a:solidFill>
              </a:defRPr>
            </a:lvl2pPr>
            <a:lvl3pPr>
              <a:defRPr sz="2400">
                <a:solidFill>
                  <a:srgbClr val="3F2A56"/>
                </a:solidFill>
              </a:defRPr>
            </a:lvl3pPr>
            <a:lvl4pPr>
              <a:defRPr sz="2000">
                <a:solidFill>
                  <a:srgbClr val="3F2A56"/>
                </a:solidFill>
              </a:defRPr>
            </a:lvl4pPr>
            <a:lvl5pPr>
              <a:defRPr sz="2000">
                <a:solidFill>
                  <a:srgbClr val="3F2A56"/>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765051" y="6375679"/>
            <a:ext cx="1233355" cy="348462"/>
          </a:xfrm>
          <a:prstGeom prst="rect">
            <a:avLst/>
          </a:prstGeom>
        </p:spPr>
        <p:txBody>
          <a:bodyPr/>
          <a:lstStyle/>
          <a:p>
            <a:fld id="{9334D819-9F07-4261-B09B-9E467E5D9002}" type="datetimeFigureOut">
              <a:rPr lang="en-US" dirty="0"/>
              <a:t>5/26/21</a:t>
            </a:fld>
            <a:endParaRPr lang="en-US" dirty="0"/>
          </a:p>
        </p:txBody>
      </p:sp>
      <p:sp>
        <p:nvSpPr>
          <p:cNvPr id="6" name="Footer Placeholder 5"/>
          <p:cNvSpPr>
            <a:spLocks noGrp="1"/>
          </p:cNvSpPr>
          <p:nvPr>
            <p:ph type="ftr" sz="quarter" idx="11"/>
          </p:nvPr>
        </p:nvSpPr>
        <p:spPr>
          <a:xfrm>
            <a:off x="2103620" y="6375679"/>
            <a:ext cx="3482179" cy="345796"/>
          </a:xfrm>
          <a:prstGeom prst="rect">
            <a:avLst/>
          </a:prstGeo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a:prstGeom prst="rect">
            <a:avLst/>
          </a:prstGeom>
        </p:spPr>
        <p:txBody>
          <a:bodyPr/>
          <a:lstStyle/>
          <a:p>
            <a:fld id="{71766878-3199-4EAB-94E7-2D6D11070E14}" type="slidenum">
              <a:rPr lang="en-US" dirty="0"/>
              <a:t>‹#›</a:t>
            </a:fld>
            <a:endParaRPr lang="en-US" dirty="0"/>
          </a:p>
        </p:txBody>
      </p:sp>
      <p:pic>
        <p:nvPicPr>
          <p:cNvPr id="12" name="Picture 11">
            <a:extLst>
              <a:ext uri="{FF2B5EF4-FFF2-40B4-BE49-F238E27FC236}">
                <a16:creationId xmlns:a16="http://schemas.microsoft.com/office/drawing/2014/main" id="{B5663EE8-750F-9E47-A77E-142E7B9CD9A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62217" y="6375679"/>
            <a:ext cx="4457378" cy="347246"/>
          </a:xfrm>
          <a:prstGeom prst="rect">
            <a:avLst/>
          </a:prstGeom>
        </p:spPr>
      </p:pic>
      <p:pic>
        <p:nvPicPr>
          <p:cNvPr id="15" name="Picture 14" descr="Shape&#10;&#10;Description automatically generated">
            <a:extLst>
              <a:ext uri="{FF2B5EF4-FFF2-40B4-BE49-F238E27FC236}">
                <a16:creationId xmlns:a16="http://schemas.microsoft.com/office/drawing/2014/main" id="{5F41930D-C2C5-574E-A0E4-4A827F005394}"/>
              </a:ext>
            </a:extLst>
          </p:cNvPr>
          <p:cNvPicPr>
            <a:picLocks/>
          </p:cNvPicPr>
          <p:nvPr userDrawn="1"/>
        </p:nvPicPr>
        <p:blipFill>
          <a:blip r:embed="rId2"/>
          <a:stretch>
            <a:fillRect/>
          </a:stretch>
        </p:blipFill>
        <p:spPr>
          <a:xfrm>
            <a:off x="7389811" y="-98323"/>
            <a:ext cx="4910344" cy="7049729"/>
          </a:xfrm>
          <a:prstGeom prst="rect">
            <a:avLst/>
          </a:prstGeom>
        </p:spPr>
      </p:pic>
    </p:spTree>
    <p:extLst>
      <p:ext uri="{BB962C8B-B14F-4D97-AF65-F5344CB8AC3E}">
        <p14:creationId xmlns:p14="http://schemas.microsoft.com/office/powerpoint/2010/main" val="4119155293"/>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pic>
        <p:nvPicPr>
          <p:cNvPr id="11" name="Picture 10" descr="Shape&#10;&#10;Description automatically generated">
            <a:extLst>
              <a:ext uri="{FF2B5EF4-FFF2-40B4-BE49-F238E27FC236}">
                <a16:creationId xmlns:a16="http://schemas.microsoft.com/office/drawing/2014/main" id="{F03F8B27-9F07-0948-B796-84463AC96037}"/>
              </a:ext>
            </a:extLst>
          </p:cNvPr>
          <p:cNvPicPr>
            <a:picLocks/>
          </p:cNvPicPr>
          <p:nvPr userDrawn="1"/>
        </p:nvPicPr>
        <p:blipFill>
          <a:blip r:embed="rId2"/>
          <a:stretch>
            <a:fillRect/>
          </a:stretch>
        </p:blipFill>
        <p:spPr>
          <a:xfrm>
            <a:off x="7389811" y="-98323"/>
            <a:ext cx="4910344" cy="7049729"/>
          </a:xfrm>
          <a:prstGeom prst="rect">
            <a:avLst/>
          </a:prstGeom>
        </p:spPr>
      </p:pic>
      <p:pic>
        <p:nvPicPr>
          <p:cNvPr id="13" name="Picture 12" descr="Shape&#10;&#10;Description automatically generated">
            <a:extLst>
              <a:ext uri="{FF2B5EF4-FFF2-40B4-BE49-F238E27FC236}">
                <a16:creationId xmlns:a16="http://schemas.microsoft.com/office/drawing/2014/main" id="{A16E4D15-6770-D644-B8A4-D727FE247D13}"/>
              </a:ext>
            </a:extLst>
          </p:cNvPr>
          <p:cNvPicPr>
            <a:picLocks/>
          </p:cNvPicPr>
          <p:nvPr userDrawn="1"/>
        </p:nvPicPr>
        <p:blipFill>
          <a:blip r:embed="rId2"/>
          <a:stretch>
            <a:fillRect/>
          </a:stretch>
        </p:blipFill>
        <p:spPr>
          <a:xfrm>
            <a:off x="1" y="-1"/>
            <a:ext cx="283464" cy="6858001"/>
          </a:xfrm>
          <a:prstGeom prst="rect">
            <a:avLst/>
          </a:prstGeom>
        </p:spPr>
      </p:pic>
      <p:sp>
        <p:nvSpPr>
          <p:cNvPr id="3" name="Picture Placeholder 2"/>
          <p:cNvSpPr>
            <a:spLocks noGrp="1" noChangeAspect="1"/>
          </p:cNvSpPr>
          <p:nvPr>
            <p:ph type="pic" idx="1"/>
          </p:nvPr>
        </p:nvSpPr>
        <p:spPr>
          <a:xfrm>
            <a:off x="283464" y="0"/>
            <a:ext cx="7106347"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305799" y="457200"/>
            <a:ext cx="3092117" cy="1196670"/>
          </a:xfrm>
        </p:spPr>
        <p:txBody>
          <a:bodyPr anchor="ctr">
            <a:normAutofit/>
          </a:bodyPr>
          <a:lstStyle>
            <a:lvl1pPr>
              <a:lnSpc>
                <a:spcPct val="100000"/>
              </a:lnSpc>
              <a:defRPr sz="2000" b="1" i="0" spc="3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8305799"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a:xfrm>
            <a:off x="765950" y="6375679"/>
            <a:ext cx="1232456" cy="348462"/>
          </a:xfrm>
          <a:prstGeom prst="rect">
            <a:avLst/>
          </a:prstGeom>
        </p:spPr>
        <p:txBody>
          <a:bodyPr/>
          <a:lstStyle/>
          <a:p>
            <a:fld id="{9334D819-9F07-4261-B09B-9E467E5D9002}" type="datetimeFigureOut">
              <a:rPr lang="en-US" dirty="0"/>
              <a:t>5/26/21</a:t>
            </a:fld>
            <a:endParaRPr lang="en-US" dirty="0"/>
          </a:p>
        </p:txBody>
      </p:sp>
      <p:sp>
        <p:nvSpPr>
          <p:cNvPr id="6" name="Footer Placeholder 5"/>
          <p:cNvSpPr>
            <a:spLocks noGrp="1"/>
          </p:cNvSpPr>
          <p:nvPr>
            <p:ph type="ftr" sz="quarter" idx="11"/>
          </p:nvPr>
        </p:nvSpPr>
        <p:spPr>
          <a:xfrm>
            <a:off x="2103621" y="6375679"/>
            <a:ext cx="3482178" cy="345796"/>
          </a:xfrm>
          <a:prstGeom prst="rect">
            <a:avLst/>
          </a:prstGeo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a:prstGeom prst="rect">
            <a:avLst/>
          </a:prstGeom>
        </p:spPr>
        <p:txBody>
          <a:bodyPr/>
          <a:lstStyle/>
          <a:p>
            <a:fld id="{71766878-3199-4EAB-94E7-2D6D11070E14}" type="slidenum">
              <a:rPr lang="en-US" dirty="0"/>
              <a:t>‹#›</a:t>
            </a:fld>
            <a:endParaRPr lang="en-US" dirty="0"/>
          </a:p>
        </p:txBody>
      </p:sp>
      <p:pic>
        <p:nvPicPr>
          <p:cNvPr id="12" name="Picture 11">
            <a:extLst>
              <a:ext uri="{FF2B5EF4-FFF2-40B4-BE49-F238E27FC236}">
                <a16:creationId xmlns:a16="http://schemas.microsoft.com/office/drawing/2014/main" id="{B68524D4-1ADB-C041-B367-79D01EE51B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3455" y="6428498"/>
            <a:ext cx="3063055" cy="238623"/>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blur&#10;&#10;Description automatically generated">
            <a:extLst>
              <a:ext uri="{FF2B5EF4-FFF2-40B4-BE49-F238E27FC236}">
                <a16:creationId xmlns:a16="http://schemas.microsoft.com/office/drawing/2014/main" id="{E4824A21-6CC1-DE48-BC4E-509B17342FD1}"/>
              </a:ext>
            </a:extLst>
          </p:cNvPr>
          <p:cNvPicPr>
            <a:picLocks noChangeAspect="1"/>
          </p:cNvPicPr>
          <p:nvPr userDrawn="1"/>
        </p:nvPicPr>
        <p:blipFill>
          <a:blip r:embed="rId2"/>
          <a:stretch>
            <a:fillRect/>
          </a:stretch>
        </p:blipFill>
        <p:spPr>
          <a:xfrm>
            <a:off x="771525" y="778798"/>
            <a:ext cx="10648950" cy="5313658"/>
          </a:xfrm>
          <a:prstGeom prst="rect">
            <a:avLst/>
          </a:prstGeom>
        </p:spPr>
      </p:pic>
      <p:pic>
        <p:nvPicPr>
          <p:cNvPr id="4" name="Picture 3" descr="Shape&#10;&#10;Description automatically generated">
            <a:extLst>
              <a:ext uri="{FF2B5EF4-FFF2-40B4-BE49-F238E27FC236}">
                <a16:creationId xmlns:a16="http://schemas.microsoft.com/office/drawing/2014/main" id="{84C88931-60D4-0E4F-91CD-326FE4A343AE}"/>
              </a:ext>
            </a:extLst>
          </p:cNvPr>
          <p:cNvPicPr>
            <a:picLocks noChangeAspect="1"/>
          </p:cNvPicPr>
          <p:nvPr userDrawn="1"/>
        </p:nvPicPr>
        <p:blipFill>
          <a:blip r:embed="rId3"/>
          <a:stretch>
            <a:fillRect/>
          </a:stretch>
        </p:blipFill>
        <p:spPr>
          <a:xfrm>
            <a:off x="6096000" y="-46704"/>
            <a:ext cx="6150290" cy="6949440"/>
          </a:xfrm>
          <a:prstGeom prst="rect">
            <a:avLst/>
          </a:prstGeom>
        </p:spPr>
      </p:pic>
      <p:sp>
        <p:nvSpPr>
          <p:cNvPr id="2" name="Title 1">
            <a:extLst>
              <a:ext uri="{FF2B5EF4-FFF2-40B4-BE49-F238E27FC236}">
                <a16:creationId xmlns:a16="http://schemas.microsoft.com/office/drawing/2014/main" id="{DE71272A-C13A-7448-8513-2E14B888A1B0}"/>
              </a:ext>
            </a:extLst>
          </p:cNvPr>
          <p:cNvSpPr>
            <a:spLocks noGrp="1"/>
          </p:cNvSpPr>
          <p:nvPr>
            <p:ph type="title"/>
          </p:nvPr>
        </p:nvSpPr>
        <p:spPr>
          <a:xfrm>
            <a:off x="771525" y="2682934"/>
            <a:ext cx="5324475" cy="1492132"/>
          </a:xfrm>
        </p:spPr>
        <p:txBody>
          <a:bodyPr anchor="ctr">
            <a:noAutofit/>
          </a:bodyPr>
          <a:lstStyle>
            <a:lvl1pPr algn="ctr">
              <a:defRPr sz="3600">
                <a:solidFill>
                  <a:srgbClr val="3F2A56"/>
                </a:solidFill>
              </a:defRPr>
            </a:lvl1pPr>
          </a:lstStyle>
          <a:p>
            <a:r>
              <a:rPr lang="en-US" dirty="0"/>
              <a:t>Click to edit Master title style</a:t>
            </a:r>
          </a:p>
        </p:txBody>
      </p:sp>
      <p:pic>
        <p:nvPicPr>
          <p:cNvPr id="7" name="Picture 6" descr="Icon, company name&#10;&#10;Description automatically generated">
            <a:extLst>
              <a:ext uri="{FF2B5EF4-FFF2-40B4-BE49-F238E27FC236}">
                <a16:creationId xmlns:a16="http://schemas.microsoft.com/office/drawing/2014/main" id="{240864A2-6BEC-2C4A-8319-D24693A3A04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873368" y="2420223"/>
            <a:ext cx="2087830" cy="2017553"/>
          </a:xfrm>
          <a:prstGeom prst="rect">
            <a:avLst/>
          </a:prstGeom>
        </p:spPr>
      </p:pic>
    </p:spTree>
    <p:extLst>
      <p:ext uri="{BB962C8B-B14F-4D97-AF65-F5344CB8AC3E}">
        <p14:creationId xmlns:p14="http://schemas.microsoft.com/office/powerpoint/2010/main" val="838514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FD1B51-DE8C-427E-921A-07499451F261}" type="datetimeFigureOut">
              <a:rPr lang="en-US" smtClean="0"/>
              <a:t>5/26/21</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5275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26736-9972-1146-9ABB-93F18B94ACD4}"/>
              </a:ext>
            </a:extLst>
          </p:cNvPr>
          <p:cNvSpPr>
            <a:spLocks noGrp="1"/>
          </p:cNvSpPr>
          <p:nvPr>
            <p:ph type="title"/>
          </p:nvPr>
        </p:nvSpPr>
        <p:spPr>
          <a:xfrm>
            <a:off x="1006839" y="1880292"/>
            <a:ext cx="5414263" cy="3097415"/>
          </a:xfrm>
        </p:spPr>
        <p:txBody>
          <a:bodyPr anchor="ctr">
            <a:normAutofit/>
          </a:bodyPr>
          <a:lstStyle>
            <a:lvl1pPr algn="l">
              <a:defRPr sz="5400">
                <a:solidFill>
                  <a:schemeClr val="bg1"/>
                </a:solidFill>
              </a:defRPr>
            </a:lvl1pPr>
          </a:lstStyle>
          <a:p>
            <a:r>
              <a:rPr lang="en-US" dirty="0"/>
              <a:t>Click to edit Master title style</a:t>
            </a:r>
          </a:p>
        </p:txBody>
      </p:sp>
      <p:pic>
        <p:nvPicPr>
          <p:cNvPr id="10" name="Picture 9" descr="Icon, company name&#10;&#10;Description automatically generated">
            <a:extLst>
              <a:ext uri="{FF2B5EF4-FFF2-40B4-BE49-F238E27FC236}">
                <a16:creationId xmlns:a16="http://schemas.microsoft.com/office/drawing/2014/main" id="{D27B439B-BB92-A845-8D09-D1483035D7E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944206" y="1880292"/>
            <a:ext cx="3205307" cy="3097415"/>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D535B71F-CE43-C143-AD81-1F764A652D79}"/>
              </a:ext>
            </a:extLst>
          </p:cNvPr>
          <p:cNvPicPr>
            <a:picLocks noChangeAspect="1"/>
          </p:cNvPicPr>
          <p:nvPr userDrawn="1"/>
        </p:nvPicPr>
        <p:blipFill>
          <a:blip r:embed="rId4"/>
          <a:stretch>
            <a:fillRect/>
          </a:stretch>
        </p:blipFill>
        <p:spPr>
          <a:xfrm>
            <a:off x="4750391" y="225944"/>
            <a:ext cx="2201540" cy="512752"/>
          </a:xfrm>
          <a:prstGeom prst="rect">
            <a:avLst/>
          </a:prstGeom>
        </p:spPr>
      </p:pic>
    </p:spTree>
    <p:extLst>
      <p:ext uri="{BB962C8B-B14F-4D97-AF65-F5344CB8AC3E}">
        <p14:creationId xmlns:p14="http://schemas.microsoft.com/office/powerpoint/2010/main" val="243483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_1">
    <p:spTree>
      <p:nvGrpSpPr>
        <p:cNvPr id="1" name="Shape 26"/>
        <p:cNvGrpSpPr/>
        <p:nvPr/>
      </p:nvGrpSpPr>
      <p:grpSpPr>
        <a:xfrm>
          <a:off x="0" y="0"/>
          <a:ext cx="0" cy="0"/>
          <a:chOff x="0" y="0"/>
          <a:chExt cx="0" cy="0"/>
        </a:xfrm>
      </p:grpSpPr>
      <p:pic>
        <p:nvPicPr>
          <p:cNvPr id="6" name="Picture 5">
            <a:extLst>
              <a:ext uri="{FF2B5EF4-FFF2-40B4-BE49-F238E27FC236}">
                <a16:creationId xmlns:a16="http://schemas.microsoft.com/office/drawing/2014/main" id="{3A904B2B-EA28-49A3-88A3-C94E039EAE6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2478304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838200" y="36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4" name="Straight Connector 3"/>
          <p:cNvCxnSpPr/>
          <p:nvPr userDrawn="1"/>
        </p:nvCxnSpPr>
        <p:spPr>
          <a:xfrm>
            <a:off x="583259" y="365125"/>
            <a:ext cx="0" cy="1325563"/>
          </a:xfrm>
          <a:prstGeom prst="line">
            <a:avLst/>
          </a:prstGeom>
          <a:ln w="38100" cmpd="sng">
            <a:solidFill>
              <a:srgbClr val="402B56"/>
            </a:solidFill>
          </a:ln>
        </p:spPr>
        <p:style>
          <a:lnRef idx="2">
            <a:schemeClr val="accent1"/>
          </a:lnRef>
          <a:fillRef idx="0">
            <a:schemeClr val="accent1"/>
          </a:fillRef>
          <a:effectRef idx="1">
            <a:schemeClr val="accent1"/>
          </a:effectRef>
          <a:fontRef idx="minor">
            <a:schemeClr val="tx1"/>
          </a:fontRef>
        </p:style>
      </p:cxnSp>
      <p:sp>
        <p:nvSpPr>
          <p:cNvPr id="8" name="Text Placeholder 6"/>
          <p:cNvSpPr>
            <a:spLocks noGrp="1"/>
          </p:cNvSpPr>
          <p:nvPr>
            <p:ph type="body" sz="quarter" idx="11"/>
          </p:nvPr>
        </p:nvSpPr>
        <p:spPr>
          <a:xfrm>
            <a:off x="838200" y="2003425"/>
            <a:ext cx="10515600" cy="2765425"/>
          </a:xfrm>
        </p:spPr>
        <p:txBody>
          <a:bodyPr/>
          <a:lstStyle/>
          <a:p>
            <a:pPr lvl="0"/>
            <a:r>
              <a:rPr lang="en-US" dirty="0"/>
              <a:t>Click to edit Master text styles</a:t>
            </a:r>
          </a:p>
          <a:p>
            <a:pPr lvl="1"/>
            <a:r>
              <a:rPr lang="en-US" dirty="0"/>
              <a:t>Second level</a:t>
            </a:r>
          </a:p>
          <a:p>
            <a:pPr lvl="2"/>
            <a:r>
              <a:rPr lang="en-US" dirty="0"/>
              <a:t>Third level</a:t>
            </a:r>
          </a:p>
        </p:txBody>
      </p:sp>
      <p:pic>
        <p:nvPicPr>
          <p:cNvPr id="7" name="Picture 6">
            <a:extLst>
              <a:ext uri="{FF2B5EF4-FFF2-40B4-BE49-F238E27FC236}">
                <a16:creationId xmlns:a16="http://schemas.microsoft.com/office/drawing/2014/main" id="{F4D191D8-F0D3-479F-BBEE-440F83AA92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784854" y="6356350"/>
            <a:ext cx="4622292" cy="360094"/>
          </a:xfrm>
          <a:prstGeom prst="rect">
            <a:avLst/>
          </a:prstGeom>
        </p:spPr>
      </p:pic>
    </p:spTree>
    <p:extLst>
      <p:ext uri="{BB962C8B-B14F-4D97-AF65-F5344CB8AC3E}">
        <p14:creationId xmlns:p14="http://schemas.microsoft.com/office/powerpoint/2010/main" val="3045154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1251678" y="1095617"/>
            <a:ext cx="10178322" cy="1492132"/>
          </a:xfrm>
        </p:spPr>
        <p:txBody>
          <a:bodyPr/>
          <a:lstStyle>
            <a:lvl1pPr>
              <a:defRPr>
                <a:solidFill>
                  <a:srgbClr val="68478D"/>
                </a:solidFill>
              </a:defRPr>
            </a:lvl1pPr>
          </a:lstStyle>
          <a:p>
            <a:r>
              <a:rPr lang="en-US" dirty="0"/>
              <a:t>Click to edit Master title style</a:t>
            </a:r>
          </a:p>
        </p:txBody>
      </p:sp>
      <p:sp>
        <p:nvSpPr>
          <p:cNvPr id="9" name="Text Placeholder 8">
            <a:extLst>
              <a:ext uri="{FF2B5EF4-FFF2-40B4-BE49-F238E27FC236}">
                <a16:creationId xmlns:a16="http://schemas.microsoft.com/office/drawing/2014/main" id="{61CDF525-9065-974A-A682-AA7D53D561FE}"/>
              </a:ext>
            </a:extLst>
          </p:cNvPr>
          <p:cNvSpPr>
            <a:spLocks noGrp="1"/>
          </p:cNvSpPr>
          <p:nvPr>
            <p:ph type="body" sz="quarter" idx="13"/>
          </p:nvPr>
        </p:nvSpPr>
        <p:spPr>
          <a:xfrm>
            <a:off x="1250950" y="2743201"/>
            <a:ext cx="7800975" cy="2761488"/>
          </a:xfrm>
        </p:spPr>
        <p:txBody>
          <a:bodyPr/>
          <a:lstStyle>
            <a:lvl1pPr>
              <a:defRPr>
                <a:solidFill>
                  <a:srgbClr val="3F2A56"/>
                </a:solidFill>
              </a:defRPr>
            </a:lvl1pPr>
            <a:lvl2pPr>
              <a:defRPr>
                <a:solidFill>
                  <a:srgbClr val="3F2A56"/>
                </a:solidFill>
              </a:defRPr>
            </a:lvl2pPr>
            <a:lvl3pPr>
              <a:defRPr>
                <a:solidFill>
                  <a:srgbClr val="3F2A56"/>
                </a:solidFill>
              </a:defRPr>
            </a:lvl3pPr>
            <a:lvl4pPr>
              <a:defRPr>
                <a:solidFill>
                  <a:srgbClr val="3F2A56"/>
                </a:solidFill>
              </a:defRPr>
            </a:lvl4pPr>
            <a:lvl5pPr>
              <a:defRPr>
                <a:solidFill>
                  <a:srgbClr val="3F2A5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3">
            <a:extLst>
              <a:ext uri="{FF2B5EF4-FFF2-40B4-BE49-F238E27FC236}">
                <a16:creationId xmlns:a16="http://schemas.microsoft.com/office/drawing/2014/main" id="{04AD6BC9-C41F-D342-B7E6-D1A2FA17C2E9}"/>
              </a:ext>
            </a:extLst>
          </p:cNvPr>
          <p:cNvPicPr>
            <a:picLocks noChangeAspect="1"/>
          </p:cNvPicPr>
          <p:nvPr userDrawn="1"/>
        </p:nvPicPr>
        <p:blipFill>
          <a:blip r:embed="rId3"/>
          <a:srcRect/>
          <a:stretch>
            <a:fillRect/>
          </a:stretch>
        </p:blipFill>
        <p:spPr>
          <a:xfrm>
            <a:off x="3622472" y="6376028"/>
            <a:ext cx="4457378" cy="345447"/>
          </a:xfrm>
          <a:prstGeom prst="rect">
            <a:avLst/>
          </a:prstGeom>
        </p:spPr>
      </p:pic>
    </p:spTree>
    <p:extLst>
      <p:ext uri="{BB962C8B-B14F-4D97-AF65-F5344CB8AC3E}">
        <p14:creationId xmlns:p14="http://schemas.microsoft.com/office/powerpoint/2010/main" val="384874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3"/>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pic>
        <p:nvPicPr>
          <p:cNvPr id="7" name="Picture 3">
            <a:extLst>
              <a:ext uri="{FF2B5EF4-FFF2-40B4-BE49-F238E27FC236}">
                <a16:creationId xmlns:a16="http://schemas.microsoft.com/office/drawing/2014/main" id="{B5E66A0C-5B50-AD49-887C-D2B2F6E033C7}"/>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876463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2"/>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pic>
        <p:nvPicPr>
          <p:cNvPr id="7" name="Picture 3">
            <a:extLst>
              <a:ext uri="{FF2B5EF4-FFF2-40B4-BE49-F238E27FC236}">
                <a16:creationId xmlns:a16="http://schemas.microsoft.com/office/drawing/2014/main" id="{B5E66A0C-5B50-AD49-887C-D2B2F6E033C7}"/>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extLst>
      <p:ext uri="{BB962C8B-B14F-4D97-AF65-F5344CB8AC3E}">
        <p14:creationId xmlns:p14="http://schemas.microsoft.com/office/powerpoint/2010/main" val="245861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2B725C9-560B-8A41-881A-F0610C25B813}"/>
              </a:ext>
            </a:extLst>
          </p:cNvPr>
          <p:cNvPicPr>
            <a:picLocks noChangeAspect="1"/>
          </p:cNvPicPr>
          <p:nvPr userDrawn="1"/>
        </p:nvPicPr>
        <p:blipFill>
          <a:blip r:embed="rId3"/>
          <a:stretch>
            <a:fillRect/>
          </a:stretch>
        </p:blipFill>
        <p:spPr>
          <a:xfrm>
            <a:off x="0" y="0"/>
            <a:ext cx="6152030" cy="6951406"/>
          </a:xfrm>
          <a:prstGeom prst="rect">
            <a:avLst/>
          </a:prstGeom>
        </p:spPr>
      </p:pic>
      <p:sp>
        <p:nvSpPr>
          <p:cNvPr id="2" name="Title 1">
            <a:extLst>
              <a:ext uri="{FF2B5EF4-FFF2-40B4-BE49-F238E27FC236}">
                <a16:creationId xmlns:a16="http://schemas.microsoft.com/office/drawing/2014/main" id="{F9F5D0EE-679F-634A-A3B1-7B4F537CC2A1}"/>
              </a:ext>
            </a:extLst>
          </p:cNvPr>
          <p:cNvSpPr>
            <a:spLocks noGrp="1"/>
          </p:cNvSpPr>
          <p:nvPr>
            <p:ph type="title"/>
          </p:nvPr>
        </p:nvSpPr>
        <p:spPr>
          <a:xfrm>
            <a:off x="795059" y="1411447"/>
            <a:ext cx="4165236" cy="2333383"/>
          </a:xfrm>
        </p:spPr>
        <p:txBody>
          <a:bodyPr>
            <a:noAutofit/>
          </a:bodyPr>
          <a:lstStyle>
            <a:lvl1pPr>
              <a:defRPr sz="4000">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555514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6" name="Picture 5" descr="Shape&#10;&#10;Description automatically generated">
            <a:extLst>
              <a:ext uri="{FF2B5EF4-FFF2-40B4-BE49-F238E27FC236}">
                <a16:creationId xmlns:a16="http://schemas.microsoft.com/office/drawing/2014/main" id="{6162AC01-1F51-BA4E-8A6E-C648AD879C4C}"/>
              </a:ext>
            </a:extLst>
          </p:cNvPr>
          <p:cNvPicPr>
            <a:picLocks noChangeAspect="1"/>
          </p:cNvPicPr>
          <p:nvPr userDrawn="1"/>
        </p:nvPicPr>
        <p:blipFill>
          <a:blip r:embed="rId2"/>
          <a:stretch>
            <a:fillRect/>
          </a:stretch>
        </p:blipFill>
        <p:spPr>
          <a:xfrm>
            <a:off x="6858558" y="0"/>
            <a:ext cx="4538383" cy="6951406"/>
          </a:xfrm>
          <a:prstGeom prst="rect">
            <a:avLst/>
          </a:prstGeom>
        </p:spPr>
      </p:pic>
      <p:sp>
        <p:nvSpPr>
          <p:cNvPr id="9" name="Title 1">
            <a:extLst>
              <a:ext uri="{FF2B5EF4-FFF2-40B4-BE49-F238E27FC236}">
                <a16:creationId xmlns:a16="http://schemas.microsoft.com/office/drawing/2014/main" id="{7F3740E4-888C-1B4B-A69E-49D4D5371AD4}"/>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pic>
        <p:nvPicPr>
          <p:cNvPr id="5" name="Picture 3">
            <a:extLst>
              <a:ext uri="{FF2B5EF4-FFF2-40B4-BE49-F238E27FC236}">
                <a16:creationId xmlns:a16="http://schemas.microsoft.com/office/drawing/2014/main" id="{7F621972-F9CB-A641-9977-AFD28DA99F5F}"/>
              </a:ext>
            </a:extLst>
          </p:cNvPr>
          <p:cNvPicPr>
            <a:picLocks noChangeAspect="1"/>
          </p:cNvPicPr>
          <p:nvPr userDrawn="1"/>
        </p:nvPicPr>
        <p:blipFill>
          <a:blip r:embed="rId3"/>
          <a:srcRect/>
          <a:stretch>
            <a:fillRect/>
          </a:stretch>
        </p:blipFill>
        <p:spPr>
          <a:xfrm>
            <a:off x="273506" y="274390"/>
            <a:ext cx="3063055" cy="237387"/>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lant&#10;&#10;Description automatically generated">
            <a:extLst>
              <a:ext uri="{FF2B5EF4-FFF2-40B4-BE49-F238E27FC236}">
                <a16:creationId xmlns:a16="http://schemas.microsoft.com/office/drawing/2014/main" id="{F121A99B-E68B-C24B-A924-928AAEDC8CDF}"/>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029" r="11029"/>
          <a:stretch/>
        </p:blipFill>
        <p:spPr>
          <a:xfrm>
            <a:off x="6858558" y="0"/>
            <a:ext cx="4538383" cy="6858000"/>
          </a:xfrm>
          <a:prstGeom prst="rect">
            <a:avLst/>
          </a:prstGeom>
        </p:spPr>
      </p:pic>
      <p:pic>
        <p:nvPicPr>
          <p:cNvPr id="5" name="Picture 4" descr="Shape&#10;&#10;Description automatically generated">
            <a:extLst>
              <a:ext uri="{FF2B5EF4-FFF2-40B4-BE49-F238E27FC236}">
                <a16:creationId xmlns:a16="http://schemas.microsoft.com/office/drawing/2014/main" id="{0B4E005D-8D35-4B42-96DD-84137395DAC7}"/>
              </a:ext>
            </a:extLst>
          </p:cNvPr>
          <p:cNvPicPr>
            <a:picLocks noChangeAspect="1"/>
          </p:cNvPicPr>
          <p:nvPr userDrawn="1"/>
        </p:nvPicPr>
        <p:blipFill>
          <a:blip r:embed="rId3"/>
          <a:stretch>
            <a:fillRect/>
          </a:stretch>
        </p:blipFill>
        <p:spPr>
          <a:xfrm>
            <a:off x="6858558" y="0"/>
            <a:ext cx="4538383" cy="6941574"/>
          </a:xfrm>
          <a:prstGeom prst="rect">
            <a:avLst/>
          </a:prstGeom>
        </p:spPr>
      </p:pic>
      <p:pic>
        <p:nvPicPr>
          <p:cNvPr id="6" name="Picture 3">
            <a:extLst>
              <a:ext uri="{FF2B5EF4-FFF2-40B4-BE49-F238E27FC236}">
                <a16:creationId xmlns:a16="http://schemas.microsoft.com/office/drawing/2014/main" id="{1DCAE5D5-604E-C643-9F35-91570305A966}"/>
              </a:ext>
            </a:extLst>
          </p:cNvPr>
          <p:cNvPicPr>
            <a:picLocks noChangeAspect="1"/>
          </p:cNvPicPr>
          <p:nvPr userDrawn="1"/>
        </p:nvPicPr>
        <p:blipFill>
          <a:blip r:embed="rId4"/>
          <a:srcRect/>
          <a:stretch>
            <a:fillRect/>
          </a:stretch>
        </p:blipFill>
        <p:spPr>
          <a:xfrm>
            <a:off x="273506" y="274390"/>
            <a:ext cx="3063055" cy="237387"/>
          </a:xfrm>
          <a:prstGeom prst="rect">
            <a:avLst/>
          </a:prstGeom>
        </p:spPr>
      </p:pic>
      <p:sp>
        <p:nvSpPr>
          <p:cNvPr id="7" name="Title 1">
            <a:extLst>
              <a:ext uri="{FF2B5EF4-FFF2-40B4-BE49-F238E27FC236}">
                <a16:creationId xmlns:a16="http://schemas.microsoft.com/office/drawing/2014/main" id="{CE6782AA-9C3A-D44B-9ABC-15627129CF04}"/>
              </a:ext>
            </a:extLst>
          </p:cNvPr>
          <p:cNvSpPr>
            <a:spLocks noGrp="1"/>
          </p:cNvSpPr>
          <p:nvPr>
            <p:ph type="title"/>
          </p:nvPr>
        </p:nvSpPr>
        <p:spPr>
          <a:xfrm>
            <a:off x="795059" y="1411447"/>
            <a:ext cx="4165236" cy="2333383"/>
          </a:xfrm>
        </p:spPr>
        <p:txBody>
          <a:bodyPr>
            <a:noAutofit/>
          </a:bodyPr>
          <a:lstStyle>
            <a:lvl1pPr>
              <a:defRPr sz="4000">
                <a:solidFill>
                  <a:srgbClr val="3F2A56"/>
                </a:solidFill>
              </a:defRPr>
            </a:lvl1pPr>
          </a:lstStyle>
          <a:p>
            <a:r>
              <a:rPr lang="en-US" dirty="0"/>
              <a:t>Click to edit Master title style</a:t>
            </a:r>
          </a:p>
        </p:txBody>
      </p:sp>
    </p:spTree>
    <p:extLst>
      <p:ext uri="{BB962C8B-B14F-4D97-AF65-F5344CB8AC3E}">
        <p14:creationId xmlns:p14="http://schemas.microsoft.com/office/powerpoint/2010/main" val="2666012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6839" y="382385"/>
            <a:ext cx="10178322" cy="149213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06839" y="2286001"/>
            <a:ext cx="10178322" cy="35935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61" r:id="rId1"/>
    <p:sldLayoutId id="2147483664" r:id="rId2"/>
    <p:sldLayoutId id="2147483682" r:id="rId3"/>
    <p:sldLayoutId id="2147483663" r:id="rId4"/>
    <p:sldLayoutId id="2147483665" r:id="rId5"/>
    <p:sldLayoutId id="2147483681" r:id="rId6"/>
    <p:sldLayoutId id="2147483680" r:id="rId7"/>
    <p:sldLayoutId id="2147483649" r:id="rId8"/>
    <p:sldLayoutId id="2147483674" r:id="rId9"/>
    <p:sldLayoutId id="2147483675" r:id="rId10"/>
    <p:sldLayoutId id="2147483673" r:id="rId11"/>
    <p:sldLayoutId id="2147483672" r:id="rId12"/>
    <p:sldLayoutId id="2147483676" r:id="rId13"/>
    <p:sldLayoutId id="2147483670" r:id="rId14"/>
    <p:sldLayoutId id="2147483666" r:id="rId15"/>
    <p:sldLayoutId id="2147483655" r:id="rId16"/>
    <p:sldLayoutId id="2147483669" r:id="rId17"/>
    <p:sldLayoutId id="2147483667" r:id="rId18"/>
    <p:sldLayoutId id="2147483679" r:id="rId19"/>
    <p:sldLayoutId id="2147483668" r:id="rId20"/>
    <p:sldLayoutId id="2147483678" r:id="rId21"/>
    <p:sldLayoutId id="2147483653" r:id="rId22"/>
    <p:sldLayoutId id="2147483654" r:id="rId23"/>
    <p:sldLayoutId id="2147483671" r:id="rId24"/>
    <p:sldLayoutId id="2147483656" r:id="rId25"/>
    <p:sldLayoutId id="2147483660" r:id="rId26"/>
    <p:sldLayoutId id="2147483657" r:id="rId27"/>
    <p:sldLayoutId id="2147483677" r:id="rId28"/>
    <p:sldLayoutId id="2147483683" r:id="rId29"/>
    <p:sldLayoutId id="2147483684" r:id="rId30"/>
    <p:sldLayoutId id="2147483685" r:id="rId31"/>
  </p:sldLayoutIdLst>
  <p:txStyles>
    <p:title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rgbClr val="3F2A56"/>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tiff"/><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7E4A-7A72-7146-BEB5-7D5B60F5FC9A}"/>
              </a:ext>
            </a:extLst>
          </p:cNvPr>
          <p:cNvSpPr>
            <a:spLocks noGrp="1"/>
          </p:cNvSpPr>
          <p:nvPr>
            <p:ph type="title"/>
          </p:nvPr>
        </p:nvSpPr>
        <p:spPr>
          <a:xfrm>
            <a:off x="2628901" y="1875718"/>
            <a:ext cx="8149590" cy="3097415"/>
          </a:xfrm>
        </p:spPr>
        <p:txBody>
          <a:bodyPr>
            <a:normAutofit/>
          </a:bodyPr>
          <a:lstStyle/>
          <a:p>
            <a:r>
              <a:rPr lang="en-US" sz="6000" spc="0" dirty="0"/>
              <a:t>AMARE COMPENSATION Presentation</a:t>
            </a:r>
          </a:p>
        </p:txBody>
      </p:sp>
    </p:spTree>
    <p:extLst>
      <p:ext uri="{BB962C8B-B14F-4D97-AF65-F5344CB8AC3E}">
        <p14:creationId xmlns:p14="http://schemas.microsoft.com/office/powerpoint/2010/main" val="20722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1913025"/>
            <a:ext cx="7031375" cy="2011224"/>
          </a:xfrm>
        </p:spPr>
        <p:txBody>
          <a:bodyPr>
            <a:normAutofit fontScale="90000"/>
          </a:bodyPr>
          <a:lstStyle/>
          <a:p>
            <a:r>
              <a:rPr lang="en-US" dirty="0">
                <a:solidFill>
                  <a:srgbClr val="FFD131"/>
                </a:solidFill>
              </a:rPr>
              <a:t>PERSONAL</a:t>
            </a:r>
            <a:br>
              <a:rPr lang="en-US" dirty="0">
                <a:solidFill>
                  <a:srgbClr val="FFD131"/>
                </a:solidFill>
              </a:rPr>
            </a:br>
            <a:r>
              <a:rPr lang="en-US" dirty="0">
                <a:solidFill>
                  <a:srgbClr val="FFD131"/>
                </a:solidFill>
              </a:rPr>
              <a:t>CUSTOMER BONUS</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9" y="4031106"/>
            <a:ext cx="5860532" cy="923330"/>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MONTHLY </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on the 15</a:t>
            </a:r>
            <a:r>
              <a:rPr lang="en-US"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of each month for the previous calendar month’s Personal Volume! </a:t>
            </a:r>
          </a:p>
        </p:txBody>
      </p:sp>
    </p:spTree>
    <p:extLst>
      <p:ext uri="{BB962C8B-B14F-4D97-AF65-F5344CB8AC3E}">
        <p14:creationId xmlns:p14="http://schemas.microsoft.com/office/powerpoint/2010/main" val="1164282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1D58C40F-E1D7-4943-89EF-700571BBDF6F}"/>
              </a:ext>
            </a:extLst>
          </p:cNvPr>
          <p:cNvSpPr/>
          <p:nvPr/>
        </p:nvSpPr>
        <p:spPr>
          <a:xfrm>
            <a:off x="5845630" y="4856050"/>
            <a:ext cx="2418980" cy="1537020"/>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8" name="Rounded Rectangle 7">
            <a:extLst>
              <a:ext uri="{FF2B5EF4-FFF2-40B4-BE49-F238E27FC236}">
                <a16:creationId xmlns:a16="http://schemas.microsoft.com/office/drawing/2014/main" id="{C0F7F0F3-36B8-7B49-99D1-CF99BADE2281}"/>
              </a:ext>
            </a:extLst>
          </p:cNvPr>
          <p:cNvSpPr/>
          <p:nvPr/>
        </p:nvSpPr>
        <p:spPr>
          <a:xfrm>
            <a:off x="5845630" y="1459707"/>
            <a:ext cx="2418980" cy="1537020"/>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pic>
        <p:nvPicPr>
          <p:cNvPr id="4" name="Picture 3" descr="Table&#10;&#10;Description automatically generated">
            <a:extLst>
              <a:ext uri="{FF2B5EF4-FFF2-40B4-BE49-F238E27FC236}">
                <a16:creationId xmlns:a16="http://schemas.microsoft.com/office/drawing/2014/main" id="{33D7C379-4809-AE49-A116-1AAD1E3480C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7892142" y="543378"/>
            <a:ext cx="3766457" cy="2569029"/>
          </a:xfrm>
          <a:prstGeom prst="rect">
            <a:avLst/>
          </a:prstGeom>
          <a:ln w="15875">
            <a:solidFill>
              <a:srgbClr val="3F2A56"/>
            </a:solidFill>
          </a:ln>
        </p:spPr>
      </p:pic>
      <p:pic>
        <p:nvPicPr>
          <p:cNvPr id="5" name="Picture 4" descr="Table&#10;&#10;Description automatically generated">
            <a:extLst>
              <a:ext uri="{FF2B5EF4-FFF2-40B4-BE49-F238E27FC236}">
                <a16:creationId xmlns:a16="http://schemas.microsoft.com/office/drawing/2014/main" id="{A90B5BB3-DC2D-9348-8E6D-579B1728CFA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892141" y="3886203"/>
            <a:ext cx="3766457" cy="2569029"/>
          </a:xfrm>
          <a:prstGeom prst="rect">
            <a:avLst/>
          </a:prstGeom>
          <a:ln w="15875">
            <a:solidFill>
              <a:srgbClr val="3F2A56"/>
            </a:solidFill>
          </a:ln>
        </p:spPr>
      </p:pic>
      <p:sp>
        <p:nvSpPr>
          <p:cNvPr id="7" name="Rectangle 6">
            <a:extLst>
              <a:ext uri="{FF2B5EF4-FFF2-40B4-BE49-F238E27FC236}">
                <a16:creationId xmlns:a16="http://schemas.microsoft.com/office/drawing/2014/main" id="{F8CCBB74-11A6-444E-B204-3419954540F0}"/>
              </a:ext>
            </a:extLst>
          </p:cNvPr>
          <p:cNvSpPr/>
          <p:nvPr/>
        </p:nvSpPr>
        <p:spPr>
          <a:xfrm>
            <a:off x="5845631" y="1624291"/>
            <a:ext cx="1970314" cy="1169551"/>
          </a:xfrm>
          <a:prstGeom prst="rect">
            <a:avLst/>
          </a:prstGeom>
        </p:spPr>
        <p:txBody>
          <a:bodyPr wrap="square">
            <a:spAutoFit/>
          </a:bodyPr>
          <a:lstStyle/>
          <a:p>
            <a:pPr algn="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Personal </a:t>
            </a:r>
            <a:b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Customer Volume Bonus </a:t>
            </a:r>
            <a:r>
              <a:rPr lang="en-US" sz="1400" b="1" i="1" dirty="0">
                <a:solidFill>
                  <a:srgbClr val="3F2A56"/>
                </a:solidFill>
                <a:latin typeface="Verdana" panose="020B0604030504040204" pitchFamily="34" charset="0"/>
                <a:ea typeface="Verdana" panose="020B0604030504040204" pitchFamily="34" charset="0"/>
                <a:cs typeface="Verdana" panose="020B0604030504040204" pitchFamily="34" charset="0"/>
              </a:rPr>
              <a:t>during</a:t>
            </a: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 your customer’s Heart Start Period*</a:t>
            </a:r>
            <a:endParaRPr lang="en-US" sz="1400" dirty="0">
              <a:solidFill>
                <a:srgbClr val="3F2A56"/>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CF5E09AE-6D2F-9C4C-9C92-F2B99D4D0440}"/>
              </a:ext>
            </a:extLst>
          </p:cNvPr>
          <p:cNvSpPr txBox="1">
            <a:spLocks/>
          </p:cNvSpPr>
          <p:nvPr/>
        </p:nvSpPr>
        <p:spPr>
          <a:xfrm>
            <a:off x="1042098" y="3630370"/>
            <a:ext cx="3766458" cy="1943116"/>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1600" dirty="0">
                <a:solidFill>
                  <a:srgbClr val="3F2A56"/>
                </a:solidFill>
                <a:latin typeface="Verdana" panose="020B0604030504040204" pitchFamily="34" charset="0"/>
                <a:cs typeface="Verdana" panose="020B0604030504040204" pitchFamily="34" charset="0"/>
              </a:rPr>
              <a:t>The more customers you have, the more volume you create, the more your income percentages increase! </a:t>
            </a:r>
          </a:p>
          <a:p>
            <a:endParaRPr lang="en-US" sz="1600" dirty="0">
              <a:solidFill>
                <a:srgbClr val="F8B324"/>
              </a:solidFill>
              <a:latin typeface="Verdana" panose="020B0604030504040204" pitchFamily="34" charset="0"/>
              <a:cs typeface="Verdana" panose="020B0604030504040204" pitchFamily="34" charset="0"/>
            </a:endParaRPr>
          </a:p>
          <a:p>
            <a:r>
              <a:rPr lang="en-US" sz="2000" dirty="0">
                <a:solidFill>
                  <a:srgbClr val="3F2A56"/>
                </a:solidFill>
                <a:latin typeface="Verdana" panose="020B0604030504040204" pitchFamily="34" charset="0"/>
                <a:cs typeface="Verdana" panose="020B0604030504040204" pitchFamily="34" charset="0"/>
              </a:rPr>
              <a:t>Up to a total of </a:t>
            </a:r>
            <a:r>
              <a:rPr lang="en-US" sz="2000" dirty="0">
                <a:solidFill>
                  <a:srgbClr val="FFD131"/>
                </a:solidFill>
                <a:latin typeface="Verdana" panose="020B0604030504040204" pitchFamily="34" charset="0"/>
                <a:cs typeface="Verdana" panose="020B0604030504040204" pitchFamily="34" charset="0"/>
              </a:rPr>
              <a:t>35% </a:t>
            </a:r>
            <a:r>
              <a:rPr lang="en-US" sz="2000" dirty="0">
                <a:solidFill>
                  <a:srgbClr val="3F2A56"/>
                </a:solidFill>
                <a:latin typeface="Verdana" panose="020B0604030504040204" pitchFamily="34" charset="0"/>
                <a:cs typeface="Verdana" panose="020B0604030504040204" pitchFamily="34" charset="0"/>
              </a:rPr>
              <a:t>of your PV.</a:t>
            </a:r>
          </a:p>
        </p:txBody>
      </p:sp>
      <p:sp>
        <p:nvSpPr>
          <p:cNvPr id="12" name="Rectangle 11">
            <a:extLst>
              <a:ext uri="{FF2B5EF4-FFF2-40B4-BE49-F238E27FC236}">
                <a16:creationId xmlns:a16="http://schemas.microsoft.com/office/drawing/2014/main" id="{F9519DA3-3272-A84D-8E1C-7F04F9987133}"/>
              </a:ext>
            </a:extLst>
          </p:cNvPr>
          <p:cNvSpPr/>
          <p:nvPr/>
        </p:nvSpPr>
        <p:spPr>
          <a:xfrm>
            <a:off x="7892141" y="3160926"/>
            <a:ext cx="3766457" cy="415498"/>
          </a:xfrm>
          <a:prstGeom prst="rect">
            <a:avLst/>
          </a:prstGeom>
        </p:spPr>
        <p:txBody>
          <a:bodyPr wrap="square">
            <a:spAutoFit/>
          </a:bodyPr>
          <a:lstStyle/>
          <a:p>
            <a:pPr algn="ctr"/>
            <a:r>
              <a:rPr lang="en-US" sz="1050" i="1" dirty="0"/>
              <a:t>*Heart Start period is the first 60 days from enrollment date.</a:t>
            </a:r>
            <a:endParaRPr lang="en-US" sz="1050" dirty="0"/>
          </a:p>
        </p:txBody>
      </p:sp>
      <p:sp>
        <p:nvSpPr>
          <p:cNvPr id="19" name="Title 1">
            <a:extLst>
              <a:ext uri="{FF2B5EF4-FFF2-40B4-BE49-F238E27FC236}">
                <a16:creationId xmlns:a16="http://schemas.microsoft.com/office/drawing/2014/main" id="{5C0892EC-21F0-B949-976E-05038C10F134}"/>
              </a:ext>
            </a:extLst>
          </p:cNvPr>
          <p:cNvSpPr>
            <a:spLocks noGrp="1"/>
          </p:cNvSpPr>
          <p:nvPr>
            <p:ph type="title"/>
          </p:nvPr>
        </p:nvSpPr>
        <p:spPr>
          <a:xfrm>
            <a:off x="1006840" y="1153886"/>
            <a:ext cx="4838790" cy="2770363"/>
          </a:xfrm>
        </p:spPr>
        <p:txBody>
          <a:bodyPr>
            <a:normAutofit/>
          </a:bodyPr>
          <a:lstStyle/>
          <a:p>
            <a:r>
              <a:rPr lang="en-US" dirty="0">
                <a:solidFill>
                  <a:srgbClr val="3F2A56"/>
                </a:solidFill>
              </a:rPr>
              <a:t>PERSONAL</a:t>
            </a:r>
            <a:br>
              <a:rPr lang="en-US" dirty="0">
                <a:solidFill>
                  <a:srgbClr val="3F2A56"/>
                </a:solidFill>
              </a:rPr>
            </a:br>
            <a:r>
              <a:rPr lang="en-US" dirty="0">
                <a:solidFill>
                  <a:srgbClr val="3F2A56"/>
                </a:solidFill>
              </a:rPr>
              <a:t>CUSTOMER BONUS</a:t>
            </a:r>
          </a:p>
        </p:txBody>
      </p:sp>
      <p:sp>
        <p:nvSpPr>
          <p:cNvPr id="22" name="Rectangle 21">
            <a:extLst>
              <a:ext uri="{FF2B5EF4-FFF2-40B4-BE49-F238E27FC236}">
                <a16:creationId xmlns:a16="http://schemas.microsoft.com/office/drawing/2014/main" id="{CBFA5F7B-10F2-D941-AF08-3BF659E07161}"/>
              </a:ext>
            </a:extLst>
          </p:cNvPr>
          <p:cNvSpPr/>
          <p:nvPr/>
        </p:nvSpPr>
        <p:spPr>
          <a:xfrm>
            <a:off x="5845631" y="5020634"/>
            <a:ext cx="1970314" cy="1169551"/>
          </a:xfrm>
          <a:prstGeom prst="rect">
            <a:avLst/>
          </a:prstGeom>
        </p:spPr>
        <p:txBody>
          <a:bodyPr wrap="square">
            <a:spAutoFit/>
          </a:bodyPr>
          <a:lstStyle/>
          <a:p>
            <a:pPr algn="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Personal </a:t>
            </a:r>
            <a:b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Customer Volume Bonus </a:t>
            </a:r>
            <a:r>
              <a:rPr lang="en-US" sz="1400" b="1" i="1" dirty="0">
                <a:solidFill>
                  <a:srgbClr val="3F2A56"/>
                </a:solidFill>
                <a:latin typeface="Verdana" panose="020B0604030504040204" pitchFamily="34" charset="0"/>
                <a:ea typeface="Verdana" panose="020B0604030504040204" pitchFamily="34" charset="0"/>
                <a:cs typeface="Verdana" panose="020B0604030504040204" pitchFamily="34" charset="0"/>
              </a:rPr>
              <a:t>after</a:t>
            </a:r>
            <a:r>
              <a:rPr lang="en-US" sz="1400" dirty="0">
                <a:solidFill>
                  <a:srgbClr val="3F2A56"/>
                </a:solidFill>
                <a:latin typeface="Verdana" panose="020B0604030504040204" pitchFamily="34" charset="0"/>
                <a:ea typeface="Verdana" panose="020B0604030504040204" pitchFamily="34" charset="0"/>
                <a:cs typeface="Verdana" panose="020B0604030504040204" pitchFamily="34" charset="0"/>
              </a:rPr>
              <a:t> your customer’s Heart Start Period*</a:t>
            </a:r>
            <a:endParaRPr lang="en-US" sz="1400" dirty="0">
              <a:solidFill>
                <a:srgbClr val="3F2A56"/>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75323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1880293"/>
            <a:ext cx="5414263" cy="2011224"/>
          </a:xfrm>
        </p:spPr>
        <p:txBody>
          <a:bodyPr/>
          <a:lstStyle/>
          <a:p>
            <a:r>
              <a:rPr lang="en-US" dirty="0">
                <a:solidFill>
                  <a:srgbClr val="FFD131"/>
                </a:solidFill>
              </a:rPr>
              <a:t>Me &amp; Three</a:t>
            </a:r>
            <a:br>
              <a:rPr lang="en-US" dirty="0">
                <a:solidFill>
                  <a:srgbClr val="FFD131"/>
                </a:solidFill>
              </a:rPr>
            </a:br>
            <a:r>
              <a:rPr lang="en-US" dirty="0">
                <a:solidFill>
                  <a:srgbClr val="FFD131"/>
                </a:solidFill>
              </a:rPr>
              <a:t>BONUS</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8" y="3998374"/>
            <a:ext cx="6020021" cy="923330"/>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MONTHLY</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on the 15</a:t>
            </a:r>
            <a:r>
              <a:rPr lang="en-US"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of each month for the previous calendar month’s Subscribe &amp; Save </a:t>
            </a:r>
            <a:r>
              <a:rPr lang="en-US" i="1" dirty="0" err="1">
                <a:solidFill>
                  <a:schemeClr val="bg1"/>
                </a:solidFill>
                <a:latin typeface="Verdana" panose="020B0604030504040204" pitchFamily="34" charset="0"/>
                <a:ea typeface="Verdana" panose="020B0604030504040204" pitchFamily="34" charset="0"/>
                <a:cs typeface="Verdana" panose="020B0604030504040204" pitchFamily="34" charset="0"/>
              </a:rPr>
              <a:t>autoship</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orders!</a:t>
            </a:r>
          </a:p>
        </p:txBody>
      </p:sp>
    </p:spTree>
    <p:extLst>
      <p:ext uri="{BB962C8B-B14F-4D97-AF65-F5344CB8AC3E}">
        <p14:creationId xmlns:p14="http://schemas.microsoft.com/office/powerpoint/2010/main" val="319699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E40BA86-920D-514E-9E06-827E88ABBFF4}"/>
              </a:ext>
            </a:extLst>
          </p:cNvPr>
          <p:cNvSpPr txBox="1"/>
          <p:nvPr/>
        </p:nvSpPr>
        <p:spPr>
          <a:xfrm>
            <a:off x="6989454" y="1867800"/>
            <a:ext cx="4324721" cy="1077218"/>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When you have 3 personal customers (or partners) who have at least a 100+ PV Subscribe &amp; Save and at least 600 in </a:t>
            </a:r>
            <a:r>
              <a:rPr lang="en-US" sz="1600" b="1" dirty="0">
                <a:solidFill>
                  <a:schemeClr val="bg1"/>
                </a:solidFill>
                <a:latin typeface="Verdana" panose="020B0604030504040204" pitchFamily="34" charset="0"/>
                <a:cs typeface="Verdana" panose="020B0604030504040204" pitchFamily="34" charset="0"/>
              </a:rPr>
              <a:t>P</a:t>
            </a:r>
            <a:r>
              <a:rPr lang="en-US" sz="1600" dirty="0">
                <a:solidFill>
                  <a:schemeClr val="bg1"/>
                </a:solidFill>
                <a:latin typeface="Verdana" panose="020B0604030504040204" pitchFamily="34" charset="0"/>
                <a:cs typeface="Verdana" panose="020B0604030504040204" pitchFamily="34" charset="0"/>
              </a:rPr>
              <a:t>ersonal </a:t>
            </a:r>
            <a:r>
              <a:rPr lang="en-US" sz="1600" b="1" dirty="0">
                <a:solidFill>
                  <a:schemeClr val="bg1"/>
                </a:solidFill>
                <a:latin typeface="Verdana" panose="020B0604030504040204" pitchFamily="34" charset="0"/>
                <a:cs typeface="Verdana" panose="020B0604030504040204" pitchFamily="34" charset="0"/>
              </a:rPr>
              <a:t>T</a:t>
            </a:r>
            <a:r>
              <a:rPr lang="en-US" sz="1600" dirty="0">
                <a:solidFill>
                  <a:schemeClr val="bg1"/>
                </a:solidFill>
                <a:latin typeface="Verdana" panose="020B0604030504040204" pitchFamily="34" charset="0"/>
                <a:cs typeface="Verdana" panose="020B0604030504040204" pitchFamily="34" charset="0"/>
              </a:rPr>
              <a:t>eam </a:t>
            </a:r>
            <a:r>
              <a:rPr lang="en-US" sz="1600" b="1" dirty="0">
                <a:solidFill>
                  <a:schemeClr val="bg1"/>
                </a:solidFill>
                <a:latin typeface="Verdana" panose="020B0604030504040204" pitchFamily="34" charset="0"/>
                <a:cs typeface="Verdana" panose="020B0604030504040204" pitchFamily="34" charset="0"/>
              </a:rPr>
              <a:t>V</a:t>
            </a:r>
            <a:r>
              <a:rPr lang="en-US" sz="1600" dirty="0">
                <a:solidFill>
                  <a:schemeClr val="bg1"/>
                </a:solidFill>
                <a:latin typeface="Verdana" panose="020B0604030504040204" pitchFamily="34" charset="0"/>
                <a:cs typeface="Verdana" panose="020B0604030504040204" pitchFamily="34" charset="0"/>
              </a:rPr>
              <a:t>olume, you receive: </a:t>
            </a:r>
          </a:p>
        </p:txBody>
      </p:sp>
      <p:grpSp>
        <p:nvGrpSpPr>
          <p:cNvPr id="4" name="Group 3">
            <a:extLst>
              <a:ext uri="{FF2B5EF4-FFF2-40B4-BE49-F238E27FC236}">
                <a16:creationId xmlns:a16="http://schemas.microsoft.com/office/drawing/2014/main" id="{1C877BDA-E5D5-5A4B-A949-D835C92B16CF}"/>
              </a:ext>
            </a:extLst>
          </p:cNvPr>
          <p:cNvGrpSpPr/>
          <p:nvPr/>
        </p:nvGrpSpPr>
        <p:grpSpPr>
          <a:xfrm>
            <a:off x="984762" y="3328415"/>
            <a:ext cx="1685047" cy="1708829"/>
            <a:chOff x="1074178" y="3970997"/>
            <a:chExt cx="1867839" cy="1834344"/>
          </a:xfrm>
        </p:grpSpPr>
        <p:grpSp>
          <p:nvGrpSpPr>
            <p:cNvPr id="3" name="Group 2">
              <a:extLst>
                <a:ext uri="{FF2B5EF4-FFF2-40B4-BE49-F238E27FC236}">
                  <a16:creationId xmlns:a16="http://schemas.microsoft.com/office/drawing/2014/main" id="{2A812B3A-3141-1D41-9B3C-3AB35F36A18B}"/>
                </a:ext>
              </a:extLst>
            </p:cNvPr>
            <p:cNvGrpSpPr/>
            <p:nvPr/>
          </p:nvGrpSpPr>
          <p:grpSpPr>
            <a:xfrm>
              <a:off x="1278314" y="3970997"/>
              <a:ext cx="1459566" cy="1405655"/>
              <a:chOff x="1094410" y="3707835"/>
              <a:chExt cx="1829889" cy="1838020"/>
            </a:xfrm>
          </p:grpSpPr>
          <p:pic>
            <p:nvPicPr>
              <p:cNvPr id="14" name="Picture 13" descr="A picture containing text, bottlecap, gear&#10;&#10;Description automatically generated">
                <a:extLst>
                  <a:ext uri="{FF2B5EF4-FFF2-40B4-BE49-F238E27FC236}">
                    <a16:creationId xmlns:a16="http://schemas.microsoft.com/office/drawing/2014/main" id="{3762A4CB-65BA-9D47-900F-1281A8DEA9B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8" name="Oval 17">
                <a:extLst>
                  <a:ext uri="{FF2B5EF4-FFF2-40B4-BE49-F238E27FC236}">
                    <a16:creationId xmlns:a16="http://schemas.microsoft.com/office/drawing/2014/main" id="{F827BDA5-004A-5F45-9E4D-3E34F37B480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 name="TextBox 22">
                <a:extLst>
                  <a:ext uri="{FF2B5EF4-FFF2-40B4-BE49-F238E27FC236}">
                    <a16:creationId xmlns:a16="http://schemas.microsoft.com/office/drawing/2014/main" id="{0769246D-06AE-0C4C-BEDC-806F8EF8DA17}"/>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19" name="Group 18">
              <a:extLst>
                <a:ext uri="{FF2B5EF4-FFF2-40B4-BE49-F238E27FC236}">
                  <a16:creationId xmlns:a16="http://schemas.microsoft.com/office/drawing/2014/main" id="{85137B21-61F3-B24D-BF63-6F9707D7FFFD}"/>
                </a:ext>
              </a:extLst>
            </p:cNvPr>
            <p:cNvGrpSpPr/>
            <p:nvPr/>
          </p:nvGrpSpPr>
          <p:grpSpPr>
            <a:xfrm>
              <a:off x="1074178" y="5159010"/>
              <a:ext cx="1867839" cy="646331"/>
              <a:chOff x="4010613" y="4061453"/>
              <a:chExt cx="1410639" cy="646331"/>
            </a:xfrm>
          </p:grpSpPr>
          <p:sp>
            <p:nvSpPr>
              <p:cNvPr id="20" name="Rounded Rectangle 19">
                <a:extLst>
                  <a:ext uri="{FF2B5EF4-FFF2-40B4-BE49-F238E27FC236}">
                    <a16:creationId xmlns:a16="http://schemas.microsoft.com/office/drawing/2014/main" id="{7804A36C-C6EC-4C4F-904F-9442CA0C5A5E}"/>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2" name="TextBox 21">
                <a:extLst>
                  <a:ext uri="{FF2B5EF4-FFF2-40B4-BE49-F238E27FC236}">
                    <a16:creationId xmlns:a16="http://schemas.microsoft.com/office/drawing/2014/main" id="{83D7176C-B3ED-E94D-A466-7C27E8270932}"/>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 name="Group 23">
            <a:extLst>
              <a:ext uri="{FF2B5EF4-FFF2-40B4-BE49-F238E27FC236}">
                <a16:creationId xmlns:a16="http://schemas.microsoft.com/office/drawing/2014/main" id="{386EDC36-E753-BB41-85AC-DF3598738AF4}"/>
              </a:ext>
            </a:extLst>
          </p:cNvPr>
          <p:cNvGrpSpPr/>
          <p:nvPr/>
        </p:nvGrpSpPr>
        <p:grpSpPr>
          <a:xfrm>
            <a:off x="2585301" y="3328415"/>
            <a:ext cx="1685047" cy="1708829"/>
            <a:chOff x="1074178" y="3970997"/>
            <a:chExt cx="1867839" cy="1834344"/>
          </a:xfrm>
        </p:grpSpPr>
        <p:grpSp>
          <p:nvGrpSpPr>
            <p:cNvPr id="28" name="Group 27">
              <a:extLst>
                <a:ext uri="{FF2B5EF4-FFF2-40B4-BE49-F238E27FC236}">
                  <a16:creationId xmlns:a16="http://schemas.microsoft.com/office/drawing/2014/main" id="{D8EFE880-6A3C-384D-952C-312A4E38C365}"/>
                </a:ext>
              </a:extLst>
            </p:cNvPr>
            <p:cNvGrpSpPr/>
            <p:nvPr/>
          </p:nvGrpSpPr>
          <p:grpSpPr>
            <a:xfrm>
              <a:off x="1278314" y="3970997"/>
              <a:ext cx="1459566" cy="1405655"/>
              <a:chOff x="1094410" y="3707835"/>
              <a:chExt cx="1829889" cy="1838020"/>
            </a:xfrm>
          </p:grpSpPr>
          <p:pic>
            <p:nvPicPr>
              <p:cNvPr id="34" name="Picture 33" descr="A picture containing text, bottlecap, gear&#10;&#10;Description automatically generated">
                <a:extLst>
                  <a:ext uri="{FF2B5EF4-FFF2-40B4-BE49-F238E27FC236}">
                    <a16:creationId xmlns:a16="http://schemas.microsoft.com/office/drawing/2014/main" id="{DEB9FFCB-CC60-C347-B834-A99F7445FC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35" name="Picture 34" descr="A picture containing icon&#10;&#10;Description automatically generated">
                <a:extLst>
                  <a:ext uri="{FF2B5EF4-FFF2-40B4-BE49-F238E27FC236}">
                    <a16:creationId xmlns:a16="http://schemas.microsoft.com/office/drawing/2014/main" id="{A4FC2254-6093-204D-BC59-D3CE712440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36" name="Oval 35">
                <a:extLst>
                  <a:ext uri="{FF2B5EF4-FFF2-40B4-BE49-F238E27FC236}">
                    <a16:creationId xmlns:a16="http://schemas.microsoft.com/office/drawing/2014/main" id="{3774CDA8-FAF8-5049-B659-6E6133DFB715}"/>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37" name="TextBox 36">
                <a:extLst>
                  <a:ext uri="{FF2B5EF4-FFF2-40B4-BE49-F238E27FC236}">
                    <a16:creationId xmlns:a16="http://schemas.microsoft.com/office/drawing/2014/main" id="{3DF2BE79-432A-BB45-8CED-D7590411794A}"/>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9" name="Group 28">
              <a:extLst>
                <a:ext uri="{FF2B5EF4-FFF2-40B4-BE49-F238E27FC236}">
                  <a16:creationId xmlns:a16="http://schemas.microsoft.com/office/drawing/2014/main" id="{CAAF0263-D9FF-CB45-A3EB-07B7608F73A8}"/>
                </a:ext>
              </a:extLst>
            </p:cNvPr>
            <p:cNvGrpSpPr/>
            <p:nvPr/>
          </p:nvGrpSpPr>
          <p:grpSpPr>
            <a:xfrm>
              <a:off x="1074178" y="5159010"/>
              <a:ext cx="1867839" cy="646331"/>
              <a:chOff x="4010613" y="4061453"/>
              <a:chExt cx="1410639" cy="646331"/>
            </a:xfrm>
          </p:grpSpPr>
          <p:sp>
            <p:nvSpPr>
              <p:cNvPr id="30" name="Rounded Rectangle 29">
                <a:extLst>
                  <a:ext uri="{FF2B5EF4-FFF2-40B4-BE49-F238E27FC236}">
                    <a16:creationId xmlns:a16="http://schemas.microsoft.com/office/drawing/2014/main" id="{6082DF2A-0D82-4645-88B0-EF38BE7D9E3C}"/>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3" name="TextBox 32">
                <a:extLst>
                  <a:ext uri="{FF2B5EF4-FFF2-40B4-BE49-F238E27FC236}">
                    <a16:creationId xmlns:a16="http://schemas.microsoft.com/office/drawing/2014/main" id="{9F7A0967-1FED-B04D-8BD6-4A2CFE17D06B}"/>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38" name="Group 37">
            <a:extLst>
              <a:ext uri="{FF2B5EF4-FFF2-40B4-BE49-F238E27FC236}">
                <a16:creationId xmlns:a16="http://schemas.microsoft.com/office/drawing/2014/main" id="{361C6A01-F29D-F94E-B47B-FF64DB8BC420}"/>
              </a:ext>
            </a:extLst>
          </p:cNvPr>
          <p:cNvGrpSpPr/>
          <p:nvPr/>
        </p:nvGrpSpPr>
        <p:grpSpPr>
          <a:xfrm>
            <a:off x="4194306" y="3328415"/>
            <a:ext cx="1685047" cy="1708829"/>
            <a:chOff x="1074178" y="3970997"/>
            <a:chExt cx="1867839" cy="1834344"/>
          </a:xfrm>
        </p:grpSpPr>
        <p:grpSp>
          <p:nvGrpSpPr>
            <p:cNvPr id="39" name="Group 38">
              <a:extLst>
                <a:ext uri="{FF2B5EF4-FFF2-40B4-BE49-F238E27FC236}">
                  <a16:creationId xmlns:a16="http://schemas.microsoft.com/office/drawing/2014/main" id="{0AF5A962-3941-7343-82E9-B263EFF96EDF}"/>
                </a:ext>
              </a:extLst>
            </p:cNvPr>
            <p:cNvGrpSpPr/>
            <p:nvPr/>
          </p:nvGrpSpPr>
          <p:grpSpPr>
            <a:xfrm>
              <a:off x="1278314" y="3970997"/>
              <a:ext cx="1459566" cy="1405655"/>
              <a:chOff x="1094410" y="3707835"/>
              <a:chExt cx="1829889" cy="1838020"/>
            </a:xfrm>
          </p:grpSpPr>
          <p:pic>
            <p:nvPicPr>
              <p:cNvPr id="43" name="Picture 42" descr="A picture containing text, bottlecap, gear&#10;&#10;Description automatically generated">
                <a:extLst>
                  <a:ext uri="{FF2B5EF4-FFF2-40B4-BE49-F238E27FC236}">
                    <a16:creationId xmlns:a16="http://schemas.microsoft.com/office/drawing/2014/main" id="{6E92250E-4F9A-9D41-BD3D-5C946E497A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2F62FF38-763B-7045-B25C-2FE3652F67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45" name="Oval 44">
                <a:extLst>
                  <a:ext uri="{FF2B5EF4-FFF2-40B4-BE49-F238E27FC236}">
                    <a16:creationId xmlns:a16="http://schemas.microsoft.com/office/drawing/2014/main" id="{4553A13D-EA87-7D46-AEEE-46822F5B6193}"/>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46" name="TextBox 45">
                <a:extLst>
                  <a:ext uri="{FF2B5EF4-FFF2-40B4-BE49-F238E27FC236}">
                    <a16:creationId xmlns:a16="http://schemas.microsoft.com/office/drawing/2014/main" id="{4C63863E-9012-B643-875B-7FD6D6E665FF}"/>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40" name="Group 39">
              <a:extLst>
                <a:ext uri="{FF2B5EF4-FFF2-40B4-BE49-F238E27FC236}">
                  <a16:creationId xmlns:a16="http://schemas.microsoft.com/office/drawing/2014/main" id="{09B1660F-75BF-0A42-85D3-30D244BDF550}"/>
                </a:ext>
              </a:extLst>
            </p:cNvPr>
            <p:cNvGrpSpPr/>
            <p:nvPr/>
          </p:nvGrpSpPr>
          <p:grpSpPr>
            <a:xfrm>
              <a:off x="1074178" y="5159010"/>
              <a:ext cx="1867839" cy="646331"/>
              <a:chOff x="4010613" y="4061453"/>
              <a:chExt cx="1410639" cy="646331"/>
            </a:xfrm>
          </p:grpSpPr>
          <p:sp>
            <p:nvSpPr>
              <p:cNvPr id="41" name="Rounded Rectangle 40">
                <a:extLst>
                  <a:ext uri="{FF2B5EF4-FFF2-40B4-BE49-F238E27FC236}">
                    <a16:creationId xmlns:a16="http://schemas.microsoft.com/office/drawing/2014/main" id="{A67DDA5B-8888-CB47-AE9C-47583D045763}"/>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42" name="TextBox 41">
                <a:extLst>
                  <a:ext uri="{FF2B5EF4-FFF2-40B4-BE49-F238E27FC236}">
                    <a16:creationId xmlns:a16="http://schemas.microsoft.com/office/drawing/2014/main" id="{B74C45BB-9EC6-9049-8FF1-9A9CF6F288FC}"/>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52" name="Oval 51">
            <a:extLst>
              <a:ext uri="{FF2B5EF4-FFF2-40B4-BE49-F238E27FC236}">
                <a16:creationId xmlns:a16="http://schemas.microsoft.com/office/drawing/2014/main" id="{25BC683C-056B-CC4D-AF66-036BBD6A3B81}"/>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115;p22">
            <a:extLst>
              <a:ext uri="{FF2B5EF4-FFF2-40B4-BE49-F238E27FC236}">
                <a16:creationId xmlns:a16="http://schemas.microsoft.com/office/drawing/2014/main" id="{D98B9638-D44A-7345-8672-D6DE1924A179}"/>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54" name="Down Arrow 53">
            <a:extLst>
              <a:ext uri="{FF2B5EF4-FFF2-40B4-BE49-F238E27FC236}">
                <a16:creationId xmlns:a16="http://schemas.microsoft.com/office/drawing/2014/main" id="{443BDCDF-0264-4C41-905A-D5CBA6282116}"/>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B7457E-EF42-5F46-801F-AC8CC42268E3}"/>
              </a:ext>
            </a:extLst>
          </p:cNvPr>
          <p:cNvGrpSpPr/>
          <p:nvPr/>
        </p:nvGrpSpPr>
        <p:grpSpPr>
          <a:xfrm>
            <a:off x="2735420" y="2441973"/>
            <a:ext cx="1410639" cy="369332"/>
            <a:chOff x="4010613" y="4061453"/>
            <a:chExt cx="1410639" cy="369332"/>
          </a:xfrm>
        </p:grpSpPr>
        <p:sp>
          <p:nvSpPr>
            <p:cNvPr id="17" name="Rounded Rectangle 16">
              <a:extLst>
                <a:ext uri="{FF2B5EF4-FFF2-40B4-BE49-F238E27FC236}">
                  <a16:creationId xmlns:a16="http://schemas.microsoft.com/office/drawing/2014/main" id="{904A1749-C58F-C848-B8B7-3901EC6C129A}"/>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010613" y="406145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5" name="Down Arrow 54">
            <a:extLst>
              <a:ext uri="{FF2B5EF4-FFF2-40B4-BE49-F238E27FC236}">
                <a16:creationId xmlns:a16="http://schemas.microsoft.com/office/drawing/2014/main" id="{D3308B22-5F05-064B-A678-AD17211D2082}"/>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99BDDBF5-18EC-8946-A61F-6EA01EA6DFB4}"/>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oogle Shape;115;p22">
            <a:extLst>
              <a:ext uri="{FF2B5EF4-FFF2-40B4-BE49-F238E27FC236}">
                <a16:creationId xmlns:a16="http://schemas.microsoft.com/office/drawing/2014/main" id="{D5A9982B-FCF3-C649-9A71-43B574145711}"/>
              </a:ext>
            </a:extLst>
          </p:cNvPr>
          <p:cNvSpPr txBox="1">
            <a:spLocks/>
          </p:cNvSpPr>
          <p:nvPr/>
        </p:nvSpPr>
        <p:spPr>
          <a:xfrm>
            <a:off x="953769" y="4940150"/>
            <a:ext cx="4940550"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You Earn $135.00 Every Month!</a:t>
            </a:r>
          </a:p>
        </p:txBody>
      </p:sp>
      <p:sp>
        <p:nvSpPr>
          <p:cNvPr id="58" name="TextBox 57">
            <a:extLst>
              <a:ext uri="{FF2B5EF4-FFF2-40B4-BE49-F238E27FC236}">
                <a16:creationId xmlns:a16="http://schemas.microsoft.com/office/drawing/2014/main" id="{F7F68E18-4C39-9948-8C0C-C2E40758B65D}"/>
              </a:ext>
            </a:extLst>
          </p:cNvPr>
          <p:cNvSpPr txBox="1"/>
          <p:nvPr/>
        </p:nvSpPr>
        <p:spPr>
          <a:xfrm>
            <a:off x="928105" y="5467633"/>
            <a:ext cx="4991878" cy="523220"/>
          </a:xfrm>
          <a:prstGeom prst="rect">
            <a:avLst/>
          </a:prstGeom>
          <a:noFill/>
        </p:spPr>
        <p:txBody>
          <a:bodyPr wrap="square" rtlCol="0" anchor="t">
            <a:spAutoFit/>
          </a:bodyPr>
          <a:lstStyle/>
          <a:p>
            <a:pPr algn="ctr"/>
            <a:r>
              <a:rPr lang="en-US" sz="1400" i="1" dirty="0">
                <a:solidFill>
                  <a:srgbClr val="3F2A56"/>
                </a:solidFill>
                <a:latin typeface="Verdana" panose="020B0604030504040204" pitchFamily="34" charset="0"/>
                <a:cs typeface="Verdana" panose="020B0604030504040204" pitchFamily="34" charset="0"/>
              </a:rPr>
              <a:t>(These 3 may be the same or different customers or partners to qualify for this bonus each month!)</a:t>
            </a:r>
          </a:p>
        </p:txBody>
      </p:sp>
      <p:sp>
        <p:nvSpPr>
          <p:cNvPr id="59" name="Oval 58">
            <a:extLst>
              <a:ext uri="{FF2B5EF4-FFF2-40B4-BE49-F238E27FC236}">
                <a16:creationId xmlns:a16="http://schemas.microsoft.com/office/drawing/2014/main" id="{23847A44-9ECF-DE45-BCCB-9894B36FD4A5}"/>
              </a:ext>
            </a:extLst>
          </p:cNvPr>
          <p:cNvSpPr/>
          <p:nvPr/>
        </p:nvSpPr>
        <p:spPr>
          <a:xfrm>
            <a:off x="6171629"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15;p22">
            <a:extLst>
              <a:ext uri="{FF2B5EF4-FFF2-40B4-BE49-F238E27FC236}">
                <a16:creationId xmlns:a16="http://schemas.microsoft.com/office/drawing/2014/main" id="{8870C01C-ADFF-0F40-8549-472183FC24D4}"/>
              </a:ext>
            </a:extLst>
          </p:cNvPr>
          <p:cNvSpPr txBox="1">
            <a:spLocks/>
          </p:cNvSpPr>
          <p:nvPr/>
        </p:nvSpPr>
        <p:spPr>
          <a:xfrm>
            <a:off x="6221150"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$135.00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61" name="TextBox 60">
            <a:extLst>
              <a:ext uri="{FF2B5EF4-FFF2-40B4-BE49-F238E27FC236}">
                <a16:creationId xmlns:a16="http://schemas.microsoft.com/office/drawing/2014/main" id="{D4B92C64-BF46-AA46-9B6A-1F20381B9AA6}"/>
              </a:ext>
            </a:extLst>
          </p:cNvPr>
          <p:cNvSpPr txBox="1"/>
          <p:nvPr/>
        </p:nvSpPr>
        <p:spPr>
          <a:xfrm>
            <a:off x="6965069" y="421250"/>
            <a:ext cx="4422259" cy="1446550"/>
          </a:xfrm>
          <a:prstGeom prst="rect">
            <a:avLst/>
          </a:prstGeom>
          <a:noFill/>
        </p:spPr>
        <p:txBody>
          <a:bodyPr wrap="square" rtlCol="0" anchor="t">
            <a:spAutoFit/>
          </a:bodyPr>
          <a:lstStyle/>
          <a:p>
            <a:r>
              <a:rPr lang="en-US" sz="4400" b="1" dirty="0">
                <a:solidFill>
                  <a:srgbClr val="FFD131"/>
                </a:solidFill>
                <a:latin typeface="Verdana" panose="020B0604030504040204" pitchFamily="34" charset="0"/>
                <a:cs typeface="Verdana" panose="020B0604030504040204" pitchFamily="34" charset="0"/>
              </a:rPr>
              <a:t>ME &amp; THREE BONUS</a:t>
            </a:r>
          </a:p>
        </p:txBody>
      </p:sp>
      <p:sp>
        <p:nvSpPr>
          <p:cNvPr id="62" name="TextBox 61">
            <a:extLst>
              <a:ext uri="{FF2B5EF4-FFF2-40B4-BE49-F238E27FC236}">
                <a16:creationId xmlns:a16="http://schemas.microsoft.com/office/drawing/2014/main" id="{2CC86215-DC87-7740-9FFE-58234F3F119A}"/>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Tree>
    <p:extLst>
      <p:ext uri="{BB962C8B-B14F-4D97-AF65-F5344CB8AC3E}">
        <p14:creationId xmlns:p14="http://schemas.microsoft.com/office/powerpoint/2010/main" val="170341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E40BA86-920D-514E-9E06-827E88ABBFF4}"/>
              </a:ext>
            </a:extLst>
          </p:cNvPr>
          <p:cNvSpPr txBox="1"/>
          <p:nvPr/>
        </p:nvSpPr>
        <p:spPr>
          <a:xfrm>
            <a:off x="6989454" y="1867800"/>
            <a:ext cx="4324721" cy="1077218"/>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When you have 3 personal customers (or partners) who have at least a 100+ PV Subscribe &amp; Save and at least 600 in </a:t>
            </a:r>
            <a:r>
              <a:rPr lang="en-US" sz="1600" b="1" dirty="0">
                <a:solidFill>
                  <a:schemeClr val="bg1"/>
                </a:solidFill>
                <a:latin typeface="Verdana" panose="020B0604030504040204" pitchFamily="34" charset="0"/>
                <a:cs typeface="Verdana" panose="020B0604030504040204" pitchFamily="34" charset="0"/>
              </a:rPr>
              <a:t>P</a:t>
            </a:r>
            <a:r>
              <a:rPr lang="en-US" sz="1600" dirty="0">
                <a:solidFill>
                  <a:schemeClr val="bg1"/>
                </a:solidFill>
                <a:latin typeface="Verdana" panose="020B0604030504040204" pitchFamily="34" charset="0"/>
                <a:cs typeface="Verdana" panose="020B0604030504040204" pitchFamily="34" charset="0"/>
              </a:rPr>
              <a:t>ersonal </a:t>
            </a:r>
            <a:r>
              <a:rPr lang="en-US" sz="1600" b="1" dirty="0">
                <a:solidFill>
                  <a:schemeClr val="bg1"/>
                </a:solidFill>
                <a:latin typeface="Verdana" panose="020B0604030504040204" pitchFamily="34" charset="0"/>
                <a:cs typeface="Verdana" panose="020B0604030504040204" pitchFamily="34" charset="0"/>
              </a:rPr>
              <a:t>T</a:t>
            </a:r>
            <a:r>
              <a:rPr lang="en-US" sz="1600" dirty="0">
                <a:solidFill>
                  <a:schemeClr val="bg1"/>
                </a:solidFill>
                <a:latin typeface="Verdana" panose="020B0604030504040204" pitchFamily="34" charset="0"/>
                <a:cs typeface="Verdana" panose="020B0604030504040204" pitchFamily="34" charset="0"/>
              </a:rPr>
              <a:t>eam </a:t>
            </a:r>
            <a:r>
              <a:rPr lang="en-US" sz="1600" b="1" dirty="0">
                <a:solidFill>
                  <a:schemeClr val="bg1"/>
                </a:solidFill>
                <a:latin typeface="Verdana" panose="020B0604030504040204" pitchFamily="34" charset="0"/>
                <a:cs typeface="Verdana" panose="020B0604030504040204" pitchFamily="34" charset="0"/>
              </a:rPr>
              <a:t>V</a:t>
            </a:r>
            <a:r>
              <a:rPr lang="en-US" sz="1600" dirty="0">
                <a:solidFill>
                  <a:schemeClr val="bg1"/>
                </a:solidFill>
                <a:latin typeface="Verdana" panose="020B0604030504040204" pitchFamily="34" charset="0"/>
                <a:cs typeface="Verdana" panose="020B0604030504040204" pitchFamily="34" charset="0"/>
              </a:rPr>
              <a:t>olume, you receive: </a:t>
            </a:r>
          </a:p>
        </p:txBody>
      </p:sp>
      <p:grpSp>
        <p:nvGrpSpPr>
          <p:cNvPr id="4" name="Group 3">
            <a:extLst>
              <a:ext uri="{FF2B5EF4-FFF2-40B4-BE49-F238E27FC236}">
                <a16:creationId xmlns:a16="http://schemas.microsoft.com/office/drawing/2014/main" id="{1C877BDA-E5D5-5A4B-A949-D835C92B16CF}"/>
              </a:ext>
            </a:extLst>
          </p:cNvPr>
          <p:cNvGrpSpPr/>
          <p:nvPr/>
        </p:nvGrpSpPr>
        <p:grpSpPr>
          <a:xfrm>
            <a:off x="984762" y="3328415"/>
            <a:ext cx="1685047" cy="1708829"/>
            <a:chOff x="1074178" y="3970997"/>
            <a:chExt cx="1867839" cy="1834344"/>
          </a:xfrm>
        </p:grpSpPr>
        <p:grpSp>
          <p:nvGrpSpPr>
            <p:cNvPr id="3" name="Group 2">
              <a:extLst>
                <a:ext uri="{FF2B5EF4-FFF2-40B4-BE49-F238E27FC236}">
                  <a16:creationId xmlns:a16="http://schemas.microsoft.com/office/drawing/2014/main" id="{2A812B3A-3141-1D41-9B3C-3AB35F36A18B}"/>
                </a:ext>
              </a:extLst>
            </p:cNvPr>
            <p:cNvGrpSpPr/>
            <p:nvPr/>
          </p:nvGrpSpPr>
          <p:grpSpPr>
            <a:xfrm>
              <a:off x="1278314" y="3970997"/>
              <a:ext cx="1459566" cy="1405655"/>
              <a:chOff x="1094410" y="3707835"/>
              <a:chExt cx="1829889" cy="1838020"/>
            </a:xfrm>
          </p:grpSpPr>
          <p:pic>
            <p:nvPicPr>
              <p:cNvPr id="14" name="Picture 13" descr="A picture containing text, bottlecap, gear&#10;&#10;Description automatically generated">
                <a:extLst>
                  <a:ext uri="{FF2B5EF4-FFF2-40B4-BE49-F238E27FC236}">
                    <a16:creationId xmlns:a16="http://schemas.microsoft.com/office/drawing/2014/main" id="{3762A4CB-65BA-9D47-900F-1281A8DEA9B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8" name="Oval 17">
                <a:extLst>
                  <a:ext uri="{FF2B5EF4-FFF2-40B4-BE49-F238E27FC236}">
                    <a16:creationId xmlns:a16="http://schemas.microsoft.com/office/drawing/2014/main" id="{F827BDA5-004A-5F45-9E4D-3E34F37B480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 name="TextBox 22">
                <a:extLst>
                  <a:ext uri="{FF2B5EF4-FFF2-40B4-BE49-F238E27FC236}">
                    <a16:creationId xmlns:a16="http://schemas.microsoft.com/office/drawing/2014/main" id="{0769246D-06AE-0C4C-BEDC-806F8EF8DA17}"/>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19" name="Group 18">
              <a:extLst>
                <a:ext uri="{FF2B5EF4-FFF2-40B4-BE49-F238E27FC236}">
                  <a16:creationId xmlns:a16="http://schemas.microsoft.com/office/drawing/2014/main" id="{85137B21-61F3-B24D-BF63-6F9707D7FFFD}"/>
                </a:ext>
              </a:extLst>
            </p:cNvPr>
            <p:cNvGrpSpPr/>
            <p:nvPr/>
          </p:nvGrpSpPr>
          <p:grpSpPr>
            <a:xfrm>
              <a:off x="1074178" y="5159010"/>
              <a:ext cx="1867839" cy="646331"/>
              <a:chOff x="4010613" y="4061453"/>
              <a:chExt cx="1410639" cy="646331"/>
            </a:xfrm>
          </p:grpSpPr>
          <p:sp>
            <p:nvSpPr>
              <p:cNvPr id="20" name="Rounded Rectangle 19">
                <a:extLst>
                  <a:ext uri="{FF2B5EF4-FFF2-40B4-BE49-F238E27FC236}">
                    <a16:creationId xmlns:a16="http://schemas.microsoft.com/office/drawing/2014/main" id="{7804A36C-C6EC-4C4F-904F-9442CA0C5A5E}"/>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2" name="TextBox 21">
                <a:extLst>
                  <a:ext uri="{FF2B5EF4-FFF2-40B4-BE49-F238E27FC236}">
                    <a16:creationId xmlns:a16="http://schemas.microsoft.com/office/drawing/2014/main" id="{83D7176C-B3ED-E94D-A466-7C27E8270932}"/>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 name="Group 23">
            <a:extLst>
              <a:ext uri="{FF2B5EF4-FFF2-40B4-BE49-F238E27FC236}">
                <a16:creationId xmlns:a16="http://schemas.microsoft.com/office/drawing/2014/main" id="{386EDC36-E753-BB41-85AC-DF3598738AF4}"/>
              </a:ext>
            </a:extLst>
          </p:cNvPr>
          <p:cNvGrpSpPr/>
          <p:nvPr/>
        </p:nvGrpSpPr>
        <p:grpSpPr>
          <a:xfrm>
            <a:off x="2585301" y="3328415"/>
            <a:ext cx="1685047" cy="1708829"/>
            <a:chOff x="1074178" y="3970997"/>
            <a:chExt cx="1867839" cy="1834344"/>
          </a:xfrm>
        </p:grpSpPr>
        <p:grpSp>
          <p:nvGrpSpPr>
            <p:cNvPr id="28" name="Group 27">
              <a:extLst>
                <a:ext uri="{FF2B5EF4-FFF2-40B4-BE49-F238E27FC236}">
                  <a16:creationId xmlns:a16="http://schemas.microsoft.com/office/drawing/2014/main" id="{D8EFE880-6A3C-384D-952C-312A4E38C365}"/>
                </a:ext>
              </a:extLst>
            </p:cNvPr>
            <p:cNvGrpSpPr/>
            <p:nvPr/>
          </p:nvGrpSpPr>
          <p:grpSpPr>
            <a:xfrm>
              <a:off x="1278314" y="3970997"/>
              <a:ext cx="1459566" cy="1405655"/>
              <a:chOff x="1094410" y="3707835"/>
              <a:chExt cx="1829889" cy="1838020"/>
            </a:xfrm>
          </p:grpSpPr>
          <p:pic>
            <p:nvPicPr>
              <p:cNvPr id="34" name="Picture 33" descr="A picture containing text, bottlecap, gear&#10;&#10;Description automatically generated">
                <a:extLst>
                  <a:ext uri="{FF2B5EF4-FFF2-40B4-BE49-F238E27FC236}">
                    <a16:creationId xmlns:a16="http://schemas.microsoft.com/office/drawing/2014/main" id="{DEB9FFCB-CC60-C347-B834-A99F7445FCA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35" name="Picture 34" descr="A picture containing icon&#10;&#10;Description automatically generated">
                <a:extLst>
                  <a:ext uri="{FF2B5EF4-FFF2-40B4-BE49-F238E27FC236}">
                    <a16:creationId xmlns:a16="http://schemas.microsoft.com/office/drawing/2014/main" id="{A4FC2254-6093-204D-BC59-D3CE7124402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36" name="Oval 35">
                <a:extLst>
                  <a:ext uri="{FF2B5EF4-FFF2-40B4-BE49-F238E27FC236}">
                    <a16:creationId xmlns:a16="http://schemas.microsoft.com/office/drawing/2014/main" id="{3774CDA8-FAF8-5049-B659-6E6133DFB715}"/>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37" name="TextBox 36">
                <a:extLst>
                  <a:ext uri="{FF2B5EF4-FFF2-40B4-BE49-F238E27FC236}">
                    <a16:creationId xmlns:a16="http://schemas.microsoft.com/office/drawing/2014/main" id="{3DF2BE79-432A-BB45-8CED-D7590411794A}"/>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9" name="Group 28">
              <a:extLst>
                <a:ext uri="{FF2B5EF4-FFF2-40B4-BE49-F238E27FC236}">
                  <a16:creationId xmlns:a16="http://schemas.microsoft.com/office/drawing/2014/main" id="{CAAF0263-D9FF-CB45-A3EB-07B7608F73A8}"/>
                </a:ext>
              </a:extLst>
            </p:cNvPr>
            <p:cNvGrpSpPr/>
            <p:nvPr/>
          </p:nvGrpSpPr>
          <p:grpSpPr>
            <a:xfrm>
              <a:off x="1074178" y="5159010"/>
              <a:ext cx="1867839" cy="646331"/>
              <a:chOff x="4010613" y="4061453"/>
              <a:chExt cx="1410639" cy="646331"/>
            </a:xfrm>
          </p:grpSpPr>
          <p:sp>
            <p:nvSpPr>
              <p:cNvPr id="30" name="Rounded Rectangle 29">
                <a:extLst>
                  <a:ext uri="{FF2B5EF4-FFF2-40B4-BE49-F238E27FC236}">
                    <a16:creationId xmlns:a16="http://schemas.microsoft.com/office/drawing/2014/main" id="{6082DF2A-0D82-4645-88B0-EF38BE7D9E3C}"/>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3" name="TextBox 32">
                <a:extLst>
                  <a:ext uri="{FF2B5EF4-FFF2-40B4-BE49-F238E27FC236}">
                    <a16:creationId xmlns:a16="http://schemas.microsoft.com/office/drawing/2014/main" id="{9F7A0967-1FED-B04D-8BD6-4A2CFE17D06B}"/>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38" name="Group 37">
            <a:extLst>
              <a:ext uri="{FF2B5EF4-FFF2-40B4-BE49-F238E27FC236}">
                <a16:creationId xmlns:a16="http://schemas.microsoft.com/office/drawing/2014/main" id="{361C6A01-F29D-F94E-B47B-FF64DB8BC420}"/>
              </a:ext>
            </a:extLst>
          </p:cNvPr>
          <p:cNvGrpSpPr/>
          <p:nvPr/>
        </p:nvGrpSpPr>
        <p:grpSpPr>
          <a:xfrm>
            <a:off x="4194306" y="3328415"/>
            <a:ext cx="1685047" cy="1708829"/>
            <a:chOff x="1074178" y="3970997"/>
            <a:chExt cx="1867839" cy="1834344"/>
          </a:xfrm>
        </p:grpSpPr>
        <p:grpSp>
          <p:nvGrpSpPr>
            <p:cNvPr id="39" name="Group 38">
              <a:extLst>
                <a:ext uri="{FF2B5EF4-FFF2-40B4-BE49-F238E27FC236}">
                  <a16:creationId xmlns:a16="http://schemas.microsoft.com/office/drawing/2014/main" id="{0AF5A962-3941-7343-82E9-B263EFF96EDF}"/>
                </a:ext>
              </a:extLst>
            </p:cNvPr>
            <p:cNvGrpSpPr/>
            <p:nvPr/>
          </p:nvGrpSpPr>
          <p:grpSpPr>
            <a:xfrm>
              <a:off x="1278314" y="3970997"/>
              <a:ext cx="1459566" cy="1405655"/>
              <a:chOff x="1094410" y="3707835"/>
              <a:chExt cx="1829889" cy="1838020"/>
            </a:xfrm>
          </p:grpSpPr>
          <p:pic>
            <p:nvPicPr>
              <p:cNvPr id="43" name="Picture 42" descr="A picture containing text, bottlecap, gear&#10;&#10;Description automatically generated">
                <a:extLst>
                  <a:ext uri="{FF2B5EF4-FFF2-40B4-BE49-F238E27FC236}">
                    <a16:creationId xmlns:a16="http://schemas.microsoft.com/office/drawing/2014/main" id="{6E92250E-4F9A-9D41-BD3D-5C946E497AC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2F62FF38-763B-7045-B25C-2FE3652F67A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45" name="Oval 44">
                <a:extLst>
                  <a:ext uri="{FF2B5EF4-FFF2-40B4-BE49-F238E27FC236}">
                    <a16:creationId xmlns:a16="http://schemas.microsoft.com/office/drawing/2014/main" id="{4553A13D-EA87-7D46-AEEE-46822F5B6193}"/>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46" name="TextBox 45">
                <a:extLst>
                  <a:ext uri="{FF2B5EF4-FFF2-40B4-BE49-F238E27FC236}">
                    <a16:creationId xmlns:a16="http://schemas.microsoft.com/office/drawing/2014/main" id="{4C63863E-9012-B643-875B-7FD6D6E665FF}"/>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40" name="Group 39">
              <a:extLst>
                <a:ext uri="{FF2B5EF4-FFF2-40B4-BE49-F238E27FC236}">
                  <a16:creationId xmlns:a16="http://schemas.microsoft.com/office/drawing/2014/main" id="{09B1660F-75BF-0A42-85D3-30D244BDF550}"/>
                </a:ext>
              </a:extLst>
            </p:cNvPr>
            <p:cNvGrpSpPr/>
            <p:nvPr/>
          </p:nvGrpSpPr>
          <p:grpSpPr>
            <a:xfrm>
              <a:off x="1074178" y="5159010"/>
              <a:ext cx="1867839" cy="646331"/>
              <a:chOff x="4010613" y="4061453"/>
              <a:chExt cx="1410639" cy="646331"/>
            </a:xfrm>
          </p:grpSpPr>
          <p:sp>
            <p:nvSpPr>
              <p:cNvPr id="41" name="Rounded Rectangle 40">
                <a:extLst>
                  <a:ext uri="{FF2B5EF4-FFF2-40B4-BE49-F238E27FC236}">
                    <a16:creationId xmlns:a16="http://schemas.microsoft.com/office/drawing/2014/main" id="{A67DDA5B-8888-CB47-AE9C-47583D045763}"/>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42" name="TextBox 41">
                <a:extLst>
                  <a:ext uri="{FF2B5EF4-FFF2-40B4-BE49-F238E27FC236}">
                    <a16:creationId xmlns:a16="http://schemas.microsoft.com/office/drawing/2014/main" id="{B74C45BB-9EC6-9049-8FF1-9A9CF6F288FC}"/>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52" name="Oval 51">
            <a:extLst>
              <a:ext uri="{FF2B5EF4-FFF2-40B4-BE49-F238E27FC236}">
                <a16:creationId xmlns:a16="http://schemas.microsoft.com/office/drawing/2014/main" id="{25BC683C-056B-CC4D-AF66-036BBD6A3B81}"/>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115;p22">
            <a:extLst>
              <a:ext uri="{FF2B5EF4-FFF2-40B4-BE49-F238E27FC236}">
                <a16:creationId xmlns:a16="http://schemas.microsoft.com/office/drawing/2014/main" id="{D98B9638-D44A-7345-8672-D6DE1924A179}"/>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54" name="Down Arrow 53">
            <a:extLst>
              <a:ext uri="{FF2B5EF4-FFF2-40B4-BE49-F238E27FC236}">
                <a16:creationId xmlns:a16="http://schemas.microsoft.com/office/drawing/2014/main" id="{443BDCDF-0264-4C41-905A-D5CBA6282116}"/>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B7457E-EF42-5F46-801F-AC8CC42268E3}"/>
              </a:ext>
            </a:extLst>
          </p:cNvPr>
          <p:cNvGrpSpPr/>
          <p:nvPr/>
        </p:nvGrpSpPr>
        <p:grpSpPr>
          <a:xfrm>
            <a:off x="2735420" y="2441973"/>
            <a:ext cx="1410639" cy="369332"/>
            <a:chOff x="4010613" y="4061453"/>
            <a:chExt cx="1410639" cy="369332"/>
          </a:xfrm>
        </p:grpSpPr>
        <p:sp>
          <p:nvSpPr>
            <p:cNvPr id="17" name="Rounded Rectangle 16">
              <a:extLst>
                <a:ext uri="{FF2B5EF4-FFF2-40B4-BE49-F238E27FC236}">
                  <a16:creationId xmlns:a16="http://schemas.microsoft.com/office/drawing/2014/main" id="{904A1749-C58F-C848-B8B7-3901EC6C129A}"/>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010613" y="406145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5" name="Down Arrow 54">
            <a:extLst>
              <a:ext uri="{FF2B5EF4-FFF2-40B4-BE49-F238E27FC236}">
                <a16:creationId xmlns:a16="http://schemas.microsoft.com/office/drawing/2014/main" id="{D3308B22-5F05-064B-A678-AD17211D2082}"/>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99BDDBF5-18EC-8946-A61F-6EA01EA6DFB4}"/>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oogle Shape;115;p22">
            <a:extLst>
              <a:ext uri="{FF2B5EF4-FFF2-40B4-BE49-F238E27FC236}">
                <a16:creationId xmlns:a16="http://schemas.microsoft.com/office/drawing/2014/main" id="{D5A9982B-FCF3-C649-9A71-43B574145711}"/>
              </a:ext>
            </a:extLst>
          </p:cNvPr>
          <p:cNvSpPr txBox="1">
            <a:spLocks/>
          </p:cNvSpPr>
          <p:nvPr/>
        </p:nvSpPr>
        <p:spPr>
          <a:xfrm>
            <a:off x="953769" y="4940150"/>
            <a:ext cx="4940550"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You Earn $135.00 Every Month!</a:t>
            </a:r>
          </a:p>
        </p:txBody>
      </p:sp>
      <p:sp>
        <p:nvSpPr>
          <p:cNvPr id="58" name="TextBox 57">
            <a:extLst>
              <a:ext uri="{FF2B5EF4-FFF2-40B4-BE49-F238E27FC236}">
                <a16:creationId xmlns:a16="http://schemas.microsoft.com/office/drawing/2014/main" id="{F7F68E18-4C39-9948-8C0C-C2E40758B65D}"/>
              </a:ext>
            </a:extLst>
          </p:cNvPr>
          <p:cNvSpPr txBox="1"/>
          <p:nvPr/>
        </p:nvSpPr>
        <p:spPr>
          <a:xfrm>
            <a:off x="928105" y="5467633"/>
            <a:ext cx="4991878" cy="523220"/>
          </a:xfrm>
          <a:prstGeom prst="rect">
            <a:avLst/>
          </a:prstGeom>
          <a:noFill/>
        </p:spPr>
        <p:txBody>
          <a:bodyPr wrap="square" rtlCol="0" anchor="t">
            <a:spAutoFit/>
          </a:bodyPr>
          <a:lstStyle/>
          <a:p>
            <a:pPr algn="ctr"/>
            <a:r>
              <a:rPr lang="en-US" sz="1400" i="1" dirty="0">
                <a:solidFill>
                  <a:srgbClr val="3F2A56"/>
                </a:solidFill>
                <a:latin typeface="Verdana" panose="020B0604030504040204" pitchFamily="34" charset="0"/>
                <a:cs typeface="Verdana" panose="020B0604030504040204" pitchFamily="34" charset="0"/>
              </a:rPr>
              <a:t>(These 3 may be the same or different customers or partners to qualify for this bonus each month!)</a:t>
            </a:r>
          </a:p>
        </p:txBody>
      </p:sp>
      <p:sp>
        <p:nvSpPr>
          <p:cNvPr id="59" name="Oval 58">
            <a:extLst>
              <a:ext uri="{FF2B5EF4-FFF2-40B4-BE49-F238E27FC236}">
                <a16:creationId xmlns:a16="http://schemas.microsoft.com/office/drawing/2014/main" id="{23847A44-9ECF-DE45-BCCB-9894B36FD4A5}"/>
              </a:ext>
            </a:extLst>
          </p:cNvPr>
          <p:cNvSpPr/>
          <p:nvPr/>
        </p:nvSpPr>
        <p:spPr>
          <a:xfrm>
            <a:off x="6171629"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15;p22">
            <a:extLst>
              <a:ext uri="{FF2B5EF4-FFF2-40B4-BE49-F238E27FC236}">
                <a16:creationId xmlns:a16="http://schemas.microsoft.com/office/drawing/2014/main" id="{8870C01C-ADFF-0F40-8549-472183FC24D4}"/>
              </a:ext>
            </a:extLst>
          </p:cNvPr>
          <p:cNvSpPr txBox="1">
            <a:spLocks/>
          </p:cNvSpPr>
          <p:nvPr/>
        </p:nvSpPr>
        <p:spPr>
          <a:xfrm>
            <a:off x="6221150"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$135.00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61" name="TextBox 60">
            <a:extLst>
              <a:ext uri="{FF2B5EF4-FFF2-40B4-BE49-F238E27FC236}">
                <a16:creationId xmlns:a16="http://schemas.microsoft.com/office/drawing/2014/main" id="{D4B92C64-BF46-AA46-9B6A-1F20381B9AA6}"/>
              </a:ext>
            </a:extLst>
          </p:cNvPr>
          <p:cNvSpPr txBox="1"/>
          <p:nvPr/>
        </p:nvSpPr>
        <p:spPr>
          <a:xfrm>
            <a:off x="6965069" y="421250"/>
            <a:ext cx="4422259" cy="1446550"/>
          </a:xfrm>
          <a:prstGeom prst="rect">
            <a:avLst/>
          </a:prstGeom>
          <a:noFill/>
        </p:spPr>
        <p:txBody>
          <a:bodyPr wrap="square" rtlCol="0" anchor="t">
            <a:spAutoFit/>
          </a:bodyPr>
          <a:lstStyle/>
          <a:p>
            <a:r>
              <a:rPr lang="en-US" sz="4400" b="1" dirty="0">
                <a:solidFill>
                  <a:srgbClr val="FFD131"/>
                </a:solidFill>
                <a:latin typeface="Verdana" panose="020B0604030504040204" pitchFamily="34" charset="0"/>
                <a:cs typeface="Verdana" panose="020B0604030504040204" pitchFamily="34" charset="0"/>
              </a:rPr>
              <a:t>ME &amp; THREE BONUS</a:t>
            </a:r>
          </a:p>
        </p:txBody>
      </p:sp>
      <p:sp>
        <p:nvSpPr>
          <p:cNvPr id="62" name="TextBox 61">
            <a:extLst>
              <a:ext uri="{FF2B5EF4-FFF2-40B4-BE49-F238E27FC236}">
                <a16:creationId xmlns:a16="http://schemas.microsoft.com/office/drawing/2014/main" id="{2CC86215-DC87-7740-9FFE-58234F3F119A}"/>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
        <p:nvSpPr>
          <p:cNvPr id="47" name="TextBox 46">
            <a:extLst>
              <a:ext uri="{FF2B5EF4-FFF2-40B4-BE49-F238E27FC236}">
                <a16:creationId xmlns:a16="http://schemas.microsoft.com/office/drawing/2014/main" id="{9CC0AF6F-533D-9C4E-BA57-0B5AE10FE938}"/>
              </a:ext>
            </a:extLst>
          </p:cNvPr>
          <p:cNvSpPr txBox="1"/>
          <p:nvPr/>
        </p:nvSpPr>
        <p:spPr>
          <a:xfrm>
            <a:off x="8789330" y="3430603"/>
            <a:ext cx="2524845" cy="830997"/>
          </a:xfrm>
          <a:prstGeom prst="rect">
            <a:avLst/>
          </a:prstGeom>
          <a:noFill/>
        </p:spPr>
        <p:txBody>
          <a:bodyPr wrap="square" rtlCol="0" anchor="t">
            <a:spAutoFit/>
          </a:bodyPr>
          <a:lstStyle/>
          <a:p>
            <a:r>
              <a:rPr lang="en-US" sz="1600" b="1" dirty="0">
                <a:solidFill>
                  <a:srgbClr val="3F2A56"/>
                </a:solidFill>
                <a:latin typeface="Verdana" panose="020B0604030504040204" pitchFamily="34" charset="0"/>
                <a:cs typeface="Verdana" panose="020B0604030504040204" pitchFamily="34" charset="0"/>
              </a:rPr>
              <a:t>» 1</a:t>
            </a:r>
            <a:r>
              <a:rPr lang="en-US" sz="1600" b="1" baseline="30000" dirty="0">
                <a:solidFill>
                  <a:srgbClr val="3F2A56"/>
                </a:solidFill>
                <a:latin typeface="Verdana" panose="020B0604030504040204" pitchFamily="34" charset="0"/>
                <a:cs typeface="Verdana" panose="020B0604030504040204" pitchFamily="34" charset="0"/>
              </a:rPr>
              <a:t>st</a:t>
            </a:r>
            <a:r>
              <a:rPr lang="en-US" sz="1600" b="1" dirty="0">
                <a:solidFill>
                  <a:srgbClr val="3F2A56"/>
                </a:solidFill>
                <a:latin typeface="Verdana" panose="020B0604030504040204" pitchFamily="34" charset="0"/>
                <a:cs typeface="Verdana" panose="020B0604030504040204" pitchFamily="34" charset="0"/>
              </a:rPr>
              <a:t> GOAL: </a:t>
            </a:r>
            <a:br>
              <a:rPr lang="en-US" sz="1600" b="1" dirty="0">
                <a:solidFill>
                  <a:srgbClr val="3F2A56"/>
                </a:solidFill>
                <a:latin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cs typeface="Verdana" panose="020B0604030504040204" pitchFamily="34" charset="0"/>
              </a:rPr>
              <a:t>Sponsor 3 Customers (or Partners)</a:t>
            </a:r>
          </a:p>
        </p:txBody>
      </p:sp>
      <p:sp>
        <p:nvSpPr>
          <p:cNvPr id="48" name="TextBox 47">
            <a:extLst>
              <a:ext uri="{FF2B5EF4-FFF2-40B4-BE49-F238E27FC236}">
                <a16:creationId xmlns:a16="http://schemas.microsoft.com/office/drawing/2014/main" id="{E212F21D-069F-C347-84DA-C5ADF2AF79DA}"/>
              </a:ext>
            </a:extLst>
          </p:cNvPr>
          <p:cNvSpPr txBox="1"/>
          <p:nvPr/>
        </p:nvSpPr>
        <p:spPr>
          <a:xfrm>
            <a:off x="8789330" y="4430063"/>
            <a:ext cx="2524845" cy="830997"/>
          </a:xfrm>
          <a:prstGeom prst="rect">
            <a:avLst/>
          </a:prstGeom>
          <a:noFill/>
        </p:spPr>
        <p:txBody>
          <a:bodyPr wrap="square" rtlCol="0" anchor="t">
            <a:spAutoFit/>
          </a:bodyPr>
          <a:lstStyle/>
          <a:p>
            <a:r>
              <a:rPr lang="en-US" sz="1600" b="1" dirty="0">
                <a:solidFill>
                  <a:srgbClr val="3F2A56"/>
                </a:solidFill>
                <a:latin typeface="Verdana" panose="020B0604030504040204" pitchFamily="34" charset="0"/>
                <a:cs typeface="Verdana" panose="020B0604030504040204" pitchFamily="34" charset="0"/>
              </a:rPr>
              <a:t>» 600 OV:</a:t>
            </a:r>
            <a:br>
              <a:rPr lang="en-US" sz="1600" b="1" dirty="0">
                <a:solidFill>
                  <a:srgbClr val="3F2A56"/>
                </a:solidFill>
                <a:latin typeface="Verdana" panose="020B0604030504040204" pitchFamily="34" charset="0"/>
                <a:cs typeface="Verdana" panose="020B0604030504040204" pitchFamily="34" charset="0"/>
              </a:rPr>
            </a:br>
            <a:r>
              <a:rPr lang="en-US" sz="1600" dirty="0">
                <a:solidFill>
                  <a:schemeClr val="bg1"/>
                </a:solidFill>
                <a:latin typeface="Verdana" panose="020B0604030504040204" pitchFamily="34" charset="0"/>
                <a:cs typeface="Verdana" panose="020B0604030504040204" pitchFamily="34" charset="0"/>
              </a:rPr>
              <a:t>Approx. Income = </a:t>
            </a:r>
            <a:r>
              <a:rPr lang="en-US" sz="1600" b="1" dirty="0">
                <a:solidFill>
                  <a:schemeClr val="bg1"/>
                </a:solidFill>
                <a:latin typeface="Verdana" panose="020B0604030504040204" pitchFamily="34" charset="0"/>
                <a:cs typeface="Verdana" panose="020B0604030504040204" pitchFamily="34" charset="0"/>
              </a:rPr>
              <a:t>$200+/Month</a:t>
            </a:r>
          </a:p>
        </p:txBody>
      </p:sp>
      <p:sp>
        <p:nvSpPr>
          <p:cNvPr id="49" name="TextBox 48">
            <a:extLst>
              <a:ext uri="{FF2B5EF4-FFF2-40B4-BE49-F238E27FC236}">
                <a16:creationId xmlns:a16="http://schemas.microsoft.com/office/drawing/2014/main" id="{1FA75337-8CAB-5B43-ADBE-F762593AEB71}"/>
              </a:ext>
            </a:extLst>
          </p:cNvPr>
          <p:cNvSpPr txBox="1"/>
          <p:nvPr/>
        </p:nvSpPr>
        <p:spPr>
          <a:xfrm>
            <a:off x="4488169" y="1879565"/>
            <a:ext cx="1989041" cy="646331"/>
          </a:xfrm>
          <a:prstGeom prst="rect">
            <a:avLst/>
          </a:prstGeom>
          <a:noFill/>
        </p:spPr>
        <p:txBody>
          <a:bodyPr wrap="square" rtlCol="0" anchor="t">
            <a:spAutoFit/>
          </a:bodyPr>
          <a:lstStyle/>
          <a:p>
            <a:r>
              <a:rPr lang="en-US" sz="3600" b="1" dirty="0">
                <a:solidFill>
                  <a:srgbClr val="3F2A56"/>
                </a:solidFill>
                <a:latin typeface="Verdana" panose="020B0604030504040204" pitchFamily="34" charset="0"/>
                <a:cs typeface="Verdana" panose="020B0604030504040204" pitchFamily="34" charset="0"/>
              </a:rPr>
              <a:t>+35%</a:t>
            </a:r>
          </a:p>
        </p:txBody>
      </p:sp>
    </p:spTree>
    <p:extLst>
      <p:ext uri="{BB962C8B-B14F-4D97-AF65-F5344CB8AC3E}">
        <p14:creationId xmlns:p14="http://schemas.microsoft.com/office/powerpoint/2010/main" val="237250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C7A3F4-2CC4-9B4F-B2EF-FFF246FCE911}"/>
              </a:ext>
            </a:extLst>
          </p:cNvPr>
          <p:cNvGrpSpPr/>
          <p:nvPr/>
        </p:nvGrpSpPr>
        <p:grpSpPr>
          <a:xfrm>
            <a:off x="1062021" y="4778476"/>
            <a:ext cx="1498520" cy="720000"/>
            <a:chOff x="1008931" y="4754208"/>
            <a:chExt cx="1659013" cy="849720"/>
          </a:xfrm>
        </p:grpSpPr>
        <p:grpSp>
          <p:nvGrpSpPr>
            <p:cNvPr id="107" name="Group 106">
              <a:extLst>
                <a:ext uri="{FF2B5EF4-FFF2-40B4-BE49-F238E27FC236}">
                  <a16:creationId xmlns:a16="http://schemas.microsoft.com/office/drawing/2014/main" id="{51B2194C-D2AD-4F4C-B215-206411D4FF1E}"/>
                </a:ext>
              </a:extLst>
            </p:cNvPr>
            <p:cNvGrpSpPr/>
            <p:nvPr/>
          </p:nvGrpSpPr>
          <p:grpSpPr>
            <a:xfrm>
              <a:off x="1008931" y="5065272"/>
              <a:ext cx="537238" cy="538656"/>
              <a:chOff x="1094410" y="3707835"/>
              <a:chExt cx="1829889" cy="1838020"/>
            </a:xfrm>
          </p:grpSpPr>
          <p:pic>
            <p:nvPicPr>
              <p:cNvPr id="111" name="Picture 110" descr="A picture containing text, bottlecap, gear&#10;&#10;Description automatically generated">
                <a:extLst>
                  <a:ext uri="{FF2B5EF4-FFF2-40B4-BE49-F238E27FC236}">
                    <a16:creationId xmlns:a16="http://schemas.microsoft.com/office/drawing/2014/main" id="{B65DF171-AE70-8940-A76B-18472F4E98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12" name="Picture 111" descr="A picture containing icon&#10;&#10;Description automatically generated">
                <a:extLst>
                  <a:ext uri="{FF2B5EF4-FFF2-40B4-BE49-F238E27FC236}">
                    <a16:creationId xmlns:a16="http://schemas.microsoft.com/office/drawing/2014/main" id="{3BC95B41-224E-DB40-9976-A92BCE6EA65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13" name="Oval 112">
                <a:extLst>
                  <a:ext uri="{FF2B5EF4-FFF2-40B4-BE49-F238E27FC236}">
                    <a16:creationId xmlns:a16="http://schemas.microsoft.com/office/drawing/2014/main" id="{C5D7C669-892F-9E4E-912E-7604D6188E51}"/>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14" name="TextBox 113">
                <a:extLst>
                  <a:ext uri="{FF2B5EF4-FFF2-40B4-BE49-F238E27FC236}">
                    <a16:creationId xmlns:a16="http://schemas.microsoft.com/office/drawing/2014/main" id="{797E47B6-D37F-8144-9D8C-01C22750F5E8}"/>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42" name="Group 141">
              <a:extLst>
                <a:ext uri="{FF2B5EF4-FFF2-40B4-BE49-F238E27FC236}">
                  <a16:creationId xmlns:a16="http://schemas.microsoft.com/office/drawing/2014/main" id="{3F1E31DD-BA2E-6B41-8075-84E6019E8083}"/>
                </a:ext>
              </a:extLst>
            </p:cNvPr>
            <p:cNvGrpSpPr/>
            <p:nvPr/>
          </p:nvGrpSpPr>
          <p:grpSpPr>
            <a:xfrm>
              <a:off x="1582199" y="5065272"/>
              <a:ext cx="537238" cy="538656"/>
              <a:chOff x="1094410" y="3707835"/>
              <a:chExt cx="1829889" cy="1838020"/>
            </a:xfrm>
          </p:grpSpPr>
          <p:pic>
            <p:nvPicPr>
              <p:cNvPr id="143" name="Picture 142" descr="A picture containing text, bottlecap, gear&#10;&#10;Description automatically generated">
                <a:extLst>
                  <a:ext uri="{FF2B5EF4-FFF2-40B4-BE49-F238E27FC236}">
                    <a16:creationId xmlns:a16="http://schemas.microsoft.com/office/drawing/2014/main" id="{92932A6E-87AD-9D4A-8E65-5378075905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4" name="Picture 143" descr="A picture containing icon&#10;&#10;Description automatically generated">
                <a:extLst>
                  <a:ext uri="{FF2B5EF4-FFF2-40B4-BE49-F238E27FC236}">
                    <a16:creationId xmlns:a16="http://schemas.microsoft.com/office/drawing/2014/main" id="{16EA7B34-BB3A-D142-94F4-2F558EA558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45" name="Oval 144">
                <a:extLst>
                  <a:ext uri="{FF2B5EF4-FFF2-40B4-BE49-F238E27FC236}">
                    <a16:creationId xmlns:a16="http://schemas.microsoft.com/office/drawing/2014/main" id="{3BEA6AC1-612B-4049-A033-F1C932F2008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46" name="TextBox 145">
                <a:extLst>
                  <a:ext uri="{FF2B5EF4-FFF2-40B4-BE49-F238E27FC236}">
                    <a16:creationId xmlns:a16="http://schemas.microsoft.com/office/drawing/2014/main" id="{24AD8686-B970-6D4A-A258-8340DBAD2171}"/>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47" name="Group 146">
              <a:extLst>
                <a:ext uri="{FF2B5EF4-FFF2-40B4-BE49-F238E27FC236}">
                  <a16:creationId xmlns:a16="http://schemas.microsoft.com/office/drawing/2014/main" id="{2EF65E06-E5CB-C64E-8C2E-72B78EA59C7B}"/>
                </a:ext>
              </a:extLst>
            </p:cNvPr>
            <p:cNvGrpSpPr/>
            <p:nvPr/>
          </p:nvGrpSpPr>
          <p:grpSpPr>
            <a:xfrm>
              <a:off x="2130706" y="5065272"/>
              <a:ext cx="537238" cy="538656"/>
              <a:chOff x="1094410" y="3707835"/>
              <a:chExt cx="1829889" cy="1838020"/>
            </a:xfrm>
          </p:grpSpPr>
          <p:pic>
            <p:nvPicPr>
              <p:cNvPr id="148" name="Picture 147" descr="A picture containing text, bottlecap, gear&#10;&#10;Description automatically generated">
                <a:extLst>
                  <a:ext uri="{FF2B5EF4-FFF2-40B4-BE49-F238E27FC236}">
                    <a16:creationId xmlns:a16="http://schemas.microsoft.com/office/drawing/2014/main" id="{BD6C33F3-D834-7847-8042-3255927CA87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9" name="Picture 148" descr="A picture containing icon&#10;&#10;Description automatically generated">
                <a:extLst>
                  <a:ext uri="{FF2B5EF4-FFF2-40B4-BE49-F238E27FC236}">
                    <a16:creationId xmlns:a16="http://schemas.microsoft.com/office/drawing/2014/main" id="{1858CDC0-A141-CE45-A9D9-895147538EF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50" name="Oval 149">
                <a:extLst>
                  <a:ext uri="{FF2B5EF4-FFF2-40B4-BE49-F238E27FC236}">
                    <a16:creationId xmlns:a16="http://schemas.microsoft.com/office/drawing/2014/main" id="{41C61A21-A68A-6B49-88F1-0386AE6C1E0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51" name="TextBox 150">
                <a:extLst>
                  <a:ext uri="{FF2B5EF4-FFF2-40B4-BE49-F238E27FC236}">
                    <a16:creationId xmlns:a16="http://schemas.microsoft.com/office/drawing/2014/main" id="{EE601A16-E457-8E47-ACFD-02700B9C14C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52" name="Down Arrow 151">
              <a:extLst>
                <a:ext uri="{FF2B5EF4-FFF2-40B4-BE49-F238E27FC236}">
                  <a16:creationId xmlns:a16="http://schemas.microsoft.com/office/drawing/2014/main" id="{A87623F1-7362-A24A-B7C7-48761042AA0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wn Arrow 152">
              <a:extLst>
                <a:ext uri="{FF2B5EF4-FFF2-40B4-BE49-F238E27FC236}">
                  <a16:creationId xmlns:a16="http://schemas.microsoft.com/office/drawing/2014/main" id="{250DFABE-A90D-EE43-9884-8F2B504DC92A}"/>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wn Arrow 153">
              <a:extLst>
                <a:ext uri="{FF2B5EF4-FFF2-40B4-BE49-F238E27FC236}">
                  <a16:creationId xmlns:a16="http://schemas.microsoft.com/office/drawing/2014/main" id="{24D9BB84-194B-4C43-BEE5-CDCB874BC3FA}"/>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DE40BA86-920D-514E-9E06-827E88ABBFF4}"/>
              </a:ext>
            </a:extLst>
          </p:cNvPr>
          <p:cNvSpPr txBox="1"/>
          <p:nvPr/>
        </p:nvSpPr>
        <p:spPr>
          <a:xfrm>
            <a:off x="6989454" y="1867800"/>
            <a:ext cx="4324721" cy="1077218"/>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When you have 3 personal customers (or partners) who have at least a 100+ PV Subscribe &amp; Save and at least 600 in </a:t>
            </a:r>
            <a:r>
              <a:rPr lang="en-US" sz="1600" b="1" dirty="0">
                <a:solidFill>
                  <a:schemeClr val="bg1"/>
                </a:solidFill>
                <a:latin typeface="Verdana" panose="020B0604030504040204" pitchFamily="34" charset="0"/>
                <a:cs typeface="Verdana" panose="020B0604030504040204" pitchFamily="34" charset="0"/>
              </a:rPr>
              <a:t>P</a:t>
            </a:r>
            <a:r>
              <a:rPr lang="en-US" sz="1600" dirty="0">
                <a:solidFill>
                  <a:schemeClr val="bg1"/>
                </a:solidFill>
                <a:latin typeface="Verdana" panose="020B0604030504040204" pitchFamily="34" charset="0"/>
                <a:cs typeface="Verdana" panose="020B0604030504040204" pitchFamily="34" charset="0"/>
              </a:rPr>
              <a:t>ersonal </a:t>
            </a:r>
            <a:r>
              <a:rPr lang="en-US" sz="1600" b="1" dirty="0">
                <a:solidFill>
                  <a:schemeClr val="bg1"/>
                </a:solidFill>
                <a:latin typeface="Verdana" panose="020B0604030504040204" pitchFamily="34" charset="0"/>
                <a:cs typeface="Verdana" panose="020B0604030504040204" pitchFamily="34" charset="0"/>
              </a:rPr>
              <a:t>T</a:t>
            </a:r>
            <a:r>
              <a:rPr lang="en-US" sz="1600" dirty="0">
                <a:solidFill>
                  <a:schemeClr val="bg1"/>
                </a:solidFill>
                <a:latin typeface="Verdana" panose="020B0604030504040204" pitchFamily="34" charset="0"/>
                <a:cs typeface="Verdana" panose="020B0604030504040204" pitchFamily="34" charset="0"/>
              </a:rPr>
              <a:t>eam </a:t>
            </a:r>
            <a:r>
              <a:rPr lang="en-US" sz="1600" b="1" dirty="0">
                <a:solidFill>
                  <a:schemeClr val="bg1"/>
                </a:solidFill>
                <a:latin typeface="Verdana" panose="020B0604030504040204" pitchFamily="34" charset="0"/>
                <a:cs typeface="Verdana" panose="020B0604030504040204" pitchFamily="34" charset="0"/>
              </a:rPr>
              <a:t>V</a:t>
            </a:r>
            <a:r>
              <a:rPr lang="en-US" sz="1600" dirty="0">
                <a:solidFill>
                  <a:schemeClr val="bg1"/>
                </a:solidFill>
                <a:latin typeface="Verdana" panose="020B0604030504040204" pitchFamily="34" charset="0"/>
                <a:cs typeface="Verdana" panose="020B0604030504040204" pitchFamily="34" charset="0"/>
              </a:rPr>
              <a:t>olume, you receive: </a:t>
            </a:r>
          </a:p>
        </p:txBody>
      </p:sp>
      <p:grpSp>
        <p:nvGrpSpPr>
          <p:cNvPr id="4" name="Group 3">
            <a:extLst>
              <a:ext uri="{FF2B5EF4-FFF2-40B4-BE49-F238E27FC236}">
                <a16:creationId xmlns:a16="http://schemas.microsoft.com/office/drawing/2014/main" id="{1C877BDA-E5D5-5A4B-A949-D835C92B16CF}"/>
              </a:ext>
            </a:extLst>
          </p:cNvPr>
          <p:cNvGrpSpPr/>
          <p:nvPr/>
        </p:nvGrpSpPr>
        <p:grpSpPr>
          <a:xfrm>
            <a:off x="984762" y="3328413"/>
            <a:ext cx="1685047" cy="1450783"/>
            <a:chOff x="1074178" y="3970997"/>
            <a:chExt cx="1867839" cy="1557345"/>
          </a:xfrm>
        </p:grpSpPr>
        <p:grpSp>
          <p:nvGrpSpPr>
            <p:cNvPr id="3" name="Group 2">
              <a:extLst>
                <a:ext uri="{FF2B5EF4-FFF2-40B4-BE49-F238E27FC236}">
                  <a16:creationId xmlns:a16="http://schemas.microsoft.com/office/drawing/2014/main" id="{2A812B3A-3141-1D41-9B3C-3AB35F36A18B}"/>
                </a:ext>
              </a:extLst>
            </p:cNvPr>
            <p:cNvGrpSpPr/>
            <p:nvPr/>
          </p:nvGrpSpPr>
          <p:grpSpPr>
            <a:xfrm>
              <a:off x="1253774" y="3970997"/>
              <a:ext cx="1484107" cy="1405655"/>
              <a:chOff x="1063643" y="3707835"/>
              <a:chExt cx="1860656" cy="1838020"/>
            </a:xfrm>
          </p:grpSpPr>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rotWithShape="1">
              <a:blip r:embed="rId4">
                <a:extLst>
                  <a:ext uri="{28A0092B-C50C-407E-A947-70E740481C1C}">
                    <a14:useLocalDpi xmlns:a14="http://schemas.microsoft.com/office/drawing/2010/main"/>
                  </a:ext>
                </a:extLst>
              </a:blip>
              <a:srcRect l="-1232"/>
              <a:stretch/>
            </p:blipFill>
            <p:spPr>
              <a:xfrm>
                <a:off x="1063643" y="3707835"/>
                <a:ext cx="1860656" cy="1838020"/>
              </a:xfrm>
              <a:prstGeom prst="rect">
                <a:avLst/>
              </a:prstGeom>
            </p:spPr>
          </p:pic>
          <p:sp>
            <p:nvSpPr>
              <p:cNvPr id="18" name="Oval 17">
                <a:extLst>
                  <a:ext uri="{FF2B5EF4-FFF2-40B4-BE49-F238E27FC236}">
                    <a16:creationId xmlns:a16="http://schemas.microsoft.com/office/drawing/2014/main" id="{F827BDA5-004A-5F45-9E4D-3E34F37B480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 name="TextBox 22">
                <a:extLst>
                  <a:ext uri="{FF2B5EF4-FFF2-40B4-BE49-F238E27FC236}">
                    <a16:creationId xmlns:a16="http://schemas.microsoft.com/office/drawing/2014/main" id="{0769246D-06AE-0C4C-BEDC-806F8EF8DA17}"/>
                  </a:ext>
                </a:extLst>
              </p:cNvPr>
              <p:cNvSpPr txBox="1"/>
              <p:nvPr/>
            </p:nvSpPr>
            <p:spPr>
              <a:xfrm>
                <a:off x="1314620" y="4272221"/>
                <a:ext cx="1378963" cy="73441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19" name="Group 18">
              <a:extLst>
                <a:ext uri="{FF2B5EF4-FFF2-40B4-BE49-F238E27FC236}">
                  <a16:creationId xmlns:a16="http://schemas.microsoft.com/office/drawing/2014/main" id="{85137B21-61F3-B24D-BF63-6F9707D7FFFD}"/>
                </a:ext>
              </a:extLst>
            </p:cNvPr>
            <p:cNvGrpSpPr/>
            <p:nvPr/>
          </p:nvGrpSpPr>
          <p:grpSpPr>
            <a:xfrm>
              <a:off x="1074178" y="5159010"/>
              <a:ext cx="1867839" cy="369332"/>
              <a:chOff x="4010613" y="4061453"/>
              <a:chExt cx="1410639" cy="369332"/>
            </a:xfrm>
          </p:grpSpPr>
          <p:sp>
            <p:nvSpPr>
              <p:cNvPr id="20" name="Rounded Rectangle 19">
                <a:extLst>
                  <a:ext uri="{FF2B5EF4-FFF2-40B4-BE49-F238E27FC236}">
                    <a16:creationId xmlns:a16="http://schemas.microsoft.com/office/drawing/2014/main" id="{7804A36C-C6EC-4C4F-904F-9442CA0C5A5E}"/>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2" name="TextBox 21">
                <a:extLst>
                  <a:ext uri="{FF2B5EF4-FFF2-40B4-BE49-F238E27FC236}">
                    <a16:creationId xmlns:a16="http://schemas.microsoft.com/office/drawing/2014/main" id="{83D7176C-B3ED-E94D-A466-7C27E8270932}"/>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 name="Group 23">
            <a:extLst>
              <a:ext uri="{FF2B5EF4-FFF2-40B4-BE49-F238E27FC236}">
                <a16:creationId xmlns:a16="http://schemas.microsoft.com/office/drawing/2014/main" id="{386EDC36-E753-BB41-85AC-DF3598738AF4}"/>
              </a:ext>
            </a:extLst>
          </p:cNvPr>
          <p:cNvGrpSpPr/>
          <p:nvPr/>
        </p:nvGrpSpPr>
        <p:grpSpPr>
          <a:xfrm>
            <a:off x="2585301" y="3328416"/>
            <a:ext cx="1685047" cy="1450784"/>
            <a:chOff x="1074178" y="3970997"/>
            <a:chExt cx="1867839" cy="1557345"/>
          </a:xfrm>
        </p:grpSpPr>
        <p:grpSp>
          <p:nvGrpSpPr>
            <p:cNvPr id="28" name="Group 27">
              <a:extLst>
                <a:ext uri="{FF2B5EF4-FFF2-40B4-BE49-F238E27FC236}">
                  <a16:creationId xmlns:a16="http://schemas.microsoft.com/office/drawing/2014/main" id="{D8EFE880-6A3C-384D-952C-312A4E38C365}"/>
                </a:ext>
              </a:extLst>
            </p:cNvPr>
            <p:cNvGrpSpPr/>
            <p:nvPr/>
          </p:nvGrpSpPr>
          <p:grpSpPr>
            <a:xfrm>
              <a:off x="1256456" y="3970997"/>
              <a:ext cx="1481424" cy="1405655"/>
              <a:chOff x="1067006" y="3707835"/>
              <a:chExt cx="1857293" cy="1838020"/>
            </a:xfrm>
          </p:grpSpPr>
          <p:pic>
            <p:nvPicPr>
              <p:cNvPr id="35" name="Picture 34" descr="A picture containing icon&#10;&#10;Description automatically generated">
                <a:extLst>
                  <a:ext uri="{FF2B5EF4-FFF2-40B4-BE49-F238E27FC236}">
                    <a16:creationId xmlns:a16="http://schemas.microsoft.com/office/drawing/2014/main" id="{A4FC2254-6093-204D-BC59-D3CE7124402E}"/>
                  </a:ext>
                </a:extLst>
              </p:cNvPr>
              <p:cNvPicPr>
                <a:picLocks noChangeAspect="1"/>
              </p:cNvPicPr>
              <p:nvPr/>
            </p:nvPicPr>
            <p:blipFill rotWithShape="1">
              <a:blip r:embed="rId4">
                <a:extLst>
                  <a:ext uri="{28A0092B-C50C-407E-A947-70E740481C1C}">
                    <a14:useLocalDpi xmlns:a14="http://schemas.microsoft.com/office/drawing/2010/main"/>
                  </a:ext>
                </a:extLst>
              </a:blip>
              <a:srcRect l="-1047"/>
              <a:stretch/>
            </p:blipFill>
            <p:spPr>
              <a:xfrm>
                <a:off x="1067006" y="3707835"/>
                <a:ext cx="1857293" cy="1838020"/>
              </a:xfrm>
              <a:prstGeom prst="rect">
                <a:avLst/>
              </a:prstGeom>
            </p:spPr>
          </p:pic>
          <p:sp>
            <p:nvSpPr>
              <p:cNvPr id="36" name="Oval 35">
                <a:extLst>
                  <a:ext uri="{FF2B5EF4-FFF2-40B4-BE49-F238E27FC236}">
                    <a16:creationId xmlns:a16="http://schemas.microsoft.com/office/drawing/2014/main" id="{3774CDA8-FAF8-5049-B659-6E6133DFB715}"/>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37" name="TextBox 36">
                <a:extLst>
                  <a:ext uri="{FF2B5EF4-FFF2-40B4-BE49-F238E27FC236}">
                    <a16:creationId xmlns:a16="http://schemas.microsoft.com/office/drawing/2014/main" id="{3DF2BE79-432A-BB45-8CED-D7590411794A}"/>
                  </a:ext>
                </a:extLst>
              </p:cNvPr>
              <p:cNvSpPr txBox="1"/>
              <p:nvPr/>
            </p:nvSpPr>
            <p:spPr>
              <a:xfrm>
                <a:off x="1314620" y="4272221"/>
                <a:ext cx="1378963" cy="734409"/>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29" name="Group 28">
              <a:extLst>
                <a:ext uri="{FF2B5EF4-FFF2-40B4-BE49-F238E27FC236}">
                  <a16:creationId xmlns:a16="http://schemas.microsoft.com/office/drawing/2014/main" id="{CAAF0263-D9FF-CB45-A3EB-07B7608F73A8}"/>
                </a:ext>
              </a:extLst>
            </p:cNvPr>
            <p:cNvGrpSpPr/>
            <p:nvPr/>
          </p:nvGrpSpPr>
          <p:grpSpPr>
            <a:xfrm>
              <a:off x="1074178" y="5159010"/>
              <a:ext cx="1867839" cy="369332"/>
              <a:chOff x="4010613" y="4061453"/>
              <a:chExt cx="1410639" cy="369332"/>
            </a:xfrm>
          </p:grpSpPr>
          <p:sp>
            <p:nvSpPr>
              <p:cNvPr id="30" name="Rounded Rectangle 29">
                <a:extLst>
                  <a:ext uri="{FF2B5EF4-FFF2-40B4-BE49-F238E27FC236}">
                    <a16:creationId xmlns:a16="http://schemas.microsoft.com/office/drawing/2014/main" id="{6082DF2A-0D82-4645-88B0-EF38BE7D9E3C}"/>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3" name="TextBox 32">
                <a:extLst>
                  <a:ext uri="{FF2B5EF4-FFF2-40B4-BE49-F238E27FC236}">
                    <a16:creationId xmlns:a16="http://schemas.microsoft.com/office/drawing/2014/main" id="{9F7A0967-1FED-B04D-8BD6-4A2CFE17D06B}"/>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pic>
        <p:nvPicPr>
          <p:cNvPr id="44" name="Picture 43" descr="A picture containing icon&#10;&#10;Description automatically generated">
            <a:extLst>
              <a:ext uri="{FF2B5EF4-FFF2-40B4-BE49-F238E27FC236}">
                <a16:creationId xmlns:a16="http://schemas.microsoft.com/office/drawing/2014/main" id="{2F62FF38-763B-7045-B25C-2FE3652F67A9}"/>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4297957" y="3328413"/>
            <a:ext cx="1397237" cy="1309472"/>
          </a:xfrm>
          <a:prstGeom prst="rect">
            <a:avLst/>
          </a:prstGeom>
        </p:spPr>
      </p:pic>
      <p:sp>
        <p:nvSpPr>
          <p:cNvPr id="45" name="Oval 44">
            <a:extLst>
              <a:ext uri="{FF2B5EF4-FFF2-40B4-BE49-F238E27FC236}">
                <a16:creationId xmlns:a16="http://schemas.microsoft.com/office/drawing/2014/main" id="{4553A13D-EA87-7D46-AEEE-46822F5B6193}"/>
              </a:ext>
            </a:extLst>
          </p:cNvPr>
          <p:cNvSpPr/>
          <p:nvPr/>
        </p:nvSpPr>
        <p:spPr>
          <a:xfrm>
            <a:off x="453887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46" name="TextBox 45">
            <a:extLst>
              <a:ext uri="{FF2B5EF4-FFF2-40B4-BE49-F238E27FC236}">
                <a16:creationId xmlns:a16="http://schemas.microsoft.com/office/drawing/2014/main" id="{4C63863E-9012-B643-875B-7FD6D6E665FF}"/>
              </a:ext>
            </a:extLst>
          </p:cNvPr>
          <p:cNvSpPr txBox="1"/>
          <p:nvPr/>
        </p:nvSpPr>
        <p:spPr>
          <a:xfrm>
            <a:off x="4536921" y="3730502"/>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nvGrpSpPr>
          <p:cNvPr id="40" name="Group 39">
            <a:extLst>
              <a:ext uri="{FF2B5EF4-FFF2-40B4-BE49-F238E27FC236}">
                <a16:creationId xmlns:a16="http://schemas.microsoft.com/office/drawing/2014/main" id="{09B1660F-75BF-0A42-85D3-30D244BDF550}"/>
              </a:ext>
            </a:extLst>
          </p:cNvPr>
          <p:cNvGrpSpPr/>
          <p:nvPr/>
        </p:nvGrpSpPr>
        <p:grpSpPr>
          <a:xfrm>
            <a:off x="4194306" y="4435136"/>
            <a:ext cx="1685047" cy="344060"/>
            <a:chOff x="4010613" y="4061453"/>
            <a:chExt cx="1410639" cy="369332"/>
          </a:xfrm>
        </p:grpSpPr>
        <p:sp>
          <p:nvSpPr>
            <p:cNvPr id="41" name="Rounded Rectangle 40">
              <a:extLst>
                <a:ext uri="{FF2B5EF4-FFF2-40B4-BE49-F238E27FC236}">
                  <a16:creationId xmlns:a16="http://schemas.microsoft.com/office/drawing/2014/main" id="{A67DDA5B-8888-CB47-AE9C-47583D045763}"/>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42" name="TextBox 41">
              <a:extLst>
                <a:ext uri="{FF2B5EF4-FFF2-40B4-BE49-F238E27FC236}">
                  <a16:creationId xmlns:a16="http://schemas.microsoft.com/office/drawing/2014/main" id="{B74C45BB-9EC6-9049-8FF1-9A9CF6F288FC}"/>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2" name="Oval 51">
            <a:extLst>
              <a:ext uri="{FF2B5EF4-FFF2-40B4-BE49-F238E27FC236}">
                <a16:creationId xmlns:a16="http://schemas.microsoft.com/office/drawing/2014/main" id="{25BC683C-056B-CC4D-AF66-036BBD6A3B81}"/>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115;p22">
            <a:extLst>
              <a:ext uri="{FF2B5EF4-FFF2-40B4-BE49-F238E27FC236}">
                <a16:creationId xmlns:a16="http://schemas.microsoft.com/office/drawing/2014/main" id="{D98B9638-D44A-7345-8672-D6DE1924A179}"/>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54" name="Down Arrow 53">
            <a:extLst>
              <a:ext uri="{FF2B5EF4-FFF2-40B4-BE49-F238E27FC236}">
                <a16:creationId xmlns:a16="http://schemas.microsoft.com/office/drawing/2014/main" id="{443BDCDF-0264-4C41-905A-D5CBA6282116}"/>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B7457E-EF42-5F46-801F-AC8CC42268E3}"/>
              </a:ext>
            </a:extLst>
          </p:cNvPr>
          <p:cNvGrpSpPr/>
          <p:nvPr/>
        </p:nvGrpSpPr>
        <p:grpSpPr>
          <a:xfrm>
            <a:off x="2735420" y="2441973"/>
            <a:ext cx="1410639" cy="369332"/>
            <a:chOff x="4010613" y="4061453"/>
            <a:chExt cx="1410639" cy="369332"/>
          </a:xfrm>
        </p:grpSpPr>
        <p:sp>
          <p:nvSpPr>
            <p:cNvPr id="17" name="Rounded Rectangle 16">
              <a:extLst>
                <a:ext uri="{FF2B5EF4-FFF2-40B4-BE49-F238E27FC236}">
                  <a16:creationId xmlns:a16="http://schemas.microsoft.com/office/drawing/2014/main" id="{904A1749-C58F-C848-B8B7-3901EC6C129A}"/>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010613" y="406145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5" name="Down Arrow 54">
            <a:extLst>
              <a:ext uri="{FF2B5EF4-FFF2-40B4-BE49-F238E27FC236}">
                <a16:creationId xmlns:a16="http://schemas.microsoft.com/office/drawing/2014/main" id="{D3308B22-5F05-064B-A678-AD17211D2082}"/>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99BDDBF5-18EC-8946-A61F-6EA01EA6DFB4}"/>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oogle Shape;115;p22">
            <a:extLst>
              <a:ext uri="{FF2B5EF4-FFF2-40B4-BE49-F238E27FC236}">
                <a16:creationId xmlns:a16="http://schemas.microsoft.com/office/drawing/2014/main" id="{D5A9982B-FCF3-C649-9A71-43B574145711}"/>
              </a:ext>
            </a:extLst>
          </p:cNvPr>
          <p:cNvSpPr txBox="1">
            <a:spLocks/>
          </p:cNvSpPr>
          <p:nvPr/>
        </p:nvSpPr>
        <p:spPr>
          <a:xfrm>
            <a:off x="954748" y="5802069"/>
            <a:ext cx="4940550"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Earn an additional $250.00 Every Month!</a:t>
            </a:r>
          </a:p>
        </p:txBody>
      </p:sp>
      <p:sp>
        <p:nvSpPr>
          <p:cNvPr id="59" name="Oval 58">
            <a:extLst>
              <a:ext uri="{FF2B5EF4-FFF2-40B4-BE49-F238E27FC236}">
                <a16:creationId xmlns:a16="http://schemas.microsoft.com/office/drawing/2014/main" id="{23847A44-9ECF-DE45-BCCB-9894B36FD4A5}"/>
              </a:ext>
            </a:extLst>
          </p:cNvPr>
          <p:cNvSpPr/>
          <p:nvPr/>
        </p:nvSpPr>
        <p:spPr>
          <a:xfrm>
            <a:off x="6171629"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15;p22">
            <a:extLst>
              <a:ext uri="{FF2B5EF4-FFF2-40B4-BE49-F238E27FC236}">
                <a16:creationId xmlns:a16="http://schemas.microsoft.com/office/drawing/2014/main" id="{8870C01C-ADFF-0F40-8549-472183FC24D4}"/>
              </a:ext>
            </a:extLst>
          </p:cNvPr>
          <p:cNvSpPr txBox="1">
            <a:spLocks/>
          </p:cNvSpPr>
          <p:nvPr/>
        </p:nvSpPr>
        <p:spPr>
          <a:xfrm>
            <a:off x="6221150"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$135.00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47" name="Oval 46">
            <a:extLst>
              <a:ext uri="{FF2B5EF4-FFF2-40B4-BE49-F238E27FC236}">
                <a16:creationId xmlns:a16="http://schemas.microsoft.com/office/drawing/2014/main" id="{084FC34F-A4B0-1840-9AFA-B59003E3313E}"/>
              </a:ext>
            </a:extLst>
          </p:cNvPr>
          <p:cNvSpPr/>
          <p:nvPr/>
        </p:nvSpPr>
        <p:spPr>
          <a:xfrm>
            <a:off x="9353741"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Google Shape;115;p22">
            <a:extLst>
              <a:ext uri="{FF2B5EF4-FFF2-40B4-BE49-F238E27FC236}">
                <a16:creationId xmlns:a16="http://schemas.microsoft.com/office/drawing/2014/main" id="{EE0EAB78-76A5-7E48-A5A4-8A798211E5DD}"/>
              </a:ext>
            </a:extLst>
          </p:cNvPr>
          <p:cNvSpPr txBox="1">
            <a:spLocks/>
          </p:cNvSpPr>
          <p:nvPr/>
        </p:nvSpPr>
        <p:spPr>
          <a:xfrm>
            <a:off x="9403262"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$250.00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49" name="Google Shape;115;p22">
            <a:extLst>
              <a:ext uri="{FF2B5EF4-FFF2-40B4-BE49-F238E27FC236}">
                <a16:creationId xmlns:a16="http://schemas.microsoft.com/office/drawing/2014/main" id="{A4C162E9-53C6-B143-931F-BEF8E8CA85A7}"/>
              </a:ext>
            </a:extLst>
          </p:cNvPr>
          <p:cNvSpPr txBox="1">
            <a:spLocks/>
          </p:cNvSpPr>
          <p:nvPr/>
        </p:nvSpPr>
        <p:spPr>
          <a:xfrm>
            <a:off x="6287789" y="5747925"/>
            <a:ext cx="550799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rgbClr val="3F2A56"/>
                </a:solidFill>
                <a:highlight>
                  <a:srgbClr val="FFD131"/>
                </a:highlight>
                <a:ea typeface="Verdana" panose="020B0604030504040204" pitchFamily="34" charset="0"/>
                <a:cs typeface="Verdana" panose="020B0604030504040204" pitchFamily="34" charset="0"/>
              </a:rPr>
              <a:t>$385.00 Every Month!</a:t>
            </a:r>
          </a:p>
        </p:txBody>
      </p:sp>
      <p:sp>
        <p:nvSpPr>
          <p:cNvPr id="50" name="Google Shape;115;p22">
            <a:extLst>
              <a:ext uri="{FF2B5EF4-FFF2-40B4-BE49-F238E27FC236}">
                <a16:creationId xmlns:a16="http://schemas.microsoft.com/office/drawing/2014/main" id="{79461375-45FC-1945-AD74-218AC15B3E44}"/>
              </a:ext>
            </a:extLst>
          </p:cNvPr>
          <p:cNvSpPr txBox="1">
            <a:spLocks/>
          </p:cNvSpPr>
          <p:nvPr/>
        </p:nvSpPr>
        <p:spPr>
          <a:xfrm>
            <a:off x="8692090" y="4051143"/>
            <a:ext cx="66165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rgbClr val="3F2A56"/>
                </a:solidFill>
                <a:ea typeface="Verdana" panose="020B0604030504040204" pitchFamily="34" charset="0"/>
                <a:cs typeface="Verdana" panose="020B0604030504040204" pitchFamily="34" charset="0"/>
              </a:rPr>
              <a:t>+</a:t>
            </a:r>
          </a:p>
        </p:txBody>
      </p:sp>
      <p:grpSp>
        <p:nvGrpSpPr>
          <p:cNvPr id="193" name="Group 192">
            <a:extLst>
              <a:ext uri="{FF2B5EF4-FFF2-40B4-BE49-F238E27FC236}">
                <a16:creationId xmlns:a16="http://schemas.microsoft.com/office/drawing/2014/main" id="{CE8C162D-E769-874E-A040-98873E829169}"/>
              </a:ext>
            </a:extLst>
          </p:cNvPr>
          <p:cNvGrpSpPr/>
          <p:nvPr/>
        </p:nvGrpSpPr>
        <p:grpSpPr>
          <a:xfrm>
            <a:off x="2671365" y="4778476"/>
            <a:ext cx="1498520" cy="720000"/>
            <a:chOff x="1008931" y="4754208"/>
            <a:chExt cx="1659013" cy="849720"/>
          </a:xfrm>
        </p:grpSpPr>
        <p:grpSp>
          <p:nvGrpSpPr>
            <p:cNvPr id="194" name="Group 193">
              <a:extLst>
                <a:ext uri="{FF2B5EF4-FFF2-40B4-BE49-F238E27FC236}">
                  <a16:creationId xmlns:a16="http://schemas.microsoft.com/office/drawing/2014/main" id="{4C34491D-C34A-D74E-8D48-A941F5D3E043}"/>
                </a:ext>
              </a:extLst>
            </p:cNvPr>
            <p:cNvGrpSpPr/>
            <p:nvPr/>
          </p:nvGrpSpPr>
          <p:grpSpPr>
            <a:xfrm>
              <a:off x="1008931" y="5065272"/>
              <a:ext cx="537238" cy="538656"/>
              <a:chOff x="1094410" y="3707835"/>
              <a:chExt cx="1829889" cy="1838020"/>
            </a:xfrm>
          </p:grpSpPr>
          <p:pic>
            <p:nvPicPr>
              <p:cNvPr id="208" name="Picture 207" descr="A picture containing text, bottlecap, gear&#10;&#10;Description automatically generated">
                <a:extLst>
                  <a:ext uri="{FF2B5EF4-FFF2-40B4-BE49-F238E27FC236}">
                    <a16:creationId xmlns:a16="http://schemas.microsoft.com/office/drawing/2014/main" id="{A1A4AC8B-9322-8F48-B088-803312623E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9" name="Picture 208" descr="A picture containing icon&#10;&#10;Description automatically generated">
                <a:extLst>
                  <a:ext uri="{FF2B5EF4-FFF2-40B4-BE49-F238E27FC236}">
                    <a16:creationId xmlns:a16="http://schemas.microsoft.com/office/drawing/2014/main" id="{199F07BD-E85E-E446-AE96-D41149BC7D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10" name="Oval 209">
                <a:extLst>
                  <a:ext uri="{FF2B5EF4-FFF2-40B4-BE49-F238E27FC236}">
                    <a16:creationId xmlns:a16="http://schemas.microsoft.com/office/drawing/2014/main" id="{AE41BF6B-C4E3-154B-802F-9FE7D7F1A05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11" name="TextBox 210">
                <a:extLst>
                  <a:ext uri="{FF2B5EF4-FFF2-40B4-BE49-F238E27FC236}">
                    <a16:creationId xmlns:a16="http://schemas.microsoft.com/office/drawing/2014/main" id="{7B5CD073-0438-B04B-8996-2D40FC0E9F61}"/>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95" name="Group 194">
              <a:extLst>
                <a:ext uri="{FF2B5EF4-FFF2-40B4-BE49-F238E27FC236}">
                  <a16:creationId xmlns:a16="http://schemas.microsoft.com/office/drawing/2014/main" id="{0C380AF3-5C7F-B842-A88E-BFEAB68833BD}"/>
                </a:ext>
              </a:extLst>
            </p:cNvPr>
            <p:cNvGrpSpPr/>
            <p:nvPr/>
          </p:nvGrpSpPr>
          <p:grpSpPr>
            <a:xfrm>
              <a:off x="1582199" y="5065272"/>
              <a:ext cx="537238" cy="538656"/>
              <a:chOff x="1094410" y="3707835"/>
              <a:chExt cx="1829889" cy="1838020"/>
            </a:xfrm>
          </p:grpSpPr>
          <p:pic>
            <p:nvPicPr>
              <p:cNvPr id="204" name="Picture 203" descr="A picture containing text, bottlecap, gear&#10;&#10;Description automatically generated">
                <a:extLst>
                  <a:ext uri="{FF2B5EF4-FFF2-40B4-BE49-F238E27FC236}">
                    <a16:creationId xmlns:a16="http://schemas.microsoft.com/office/drawing/2014/main" id="{83CB4D6E-921A-E944-9F2B-093958143A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5" name="Picture 204" descr="A picture containing icon&#10;&#10;Description automatically generated">
                <a:extLst>
                  <a:ext uri="{FF2B5EF4-FFF2-40B4-BE49-F238E27FC236}">
                    <a16:creationId xmlns:a16="http://schemas.microsoft.com/office/drawing/2014/main" id="{F032CF73-3BB7-574F-AAC9-C2A9272606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6" name="Oval 205">
                <a:extLst>
                  <a:ext uri="{FF2B5EF4-FFF2-40B4-BE49-F238E27FC236}">
                    <a16:creationId xmlns:a16="http://schemas.microsoft.com/office/drawing/2014/main" id="{CBE3A513-7265-894B-B9F4-8669F0B12B43}"/>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7" name="TextBox 206">
                <a:extLst>
                  <a:ext uri="{FF2B5EF4-FFF2-40B4-BE49-F238E27FC236}">
                    <a16:creationId xmlns:a16="http://schemas.microsoft.com/office/drawing/2014/main" id="{BA347C31-AD6D-D846-A0D4-28233F4E8EB8}"/>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96" name="Group 195">
              <a:extLst>
                <a:ext uri="{FF2B5EF4-FFF2-40B4-BE49-F238E27FC236}">
                  <a16:creationId xmlns:a16="http://schemas.microsoft.com/office/drawing/2014/main" id="{13B8BA3A-843B-1748-BC8C-391B299403F2}"/>
                </a:ext>
              </a:extLst>
            </p:cNvPr>
            <p:cNvGrpSpPr/>
            <p:nvPr/>
          </p:nvGrpSpPr>
          <p:grpSpPr>
            <a:xfrm>
              <a:off x="2130706" y="5065272"/>
              <a:ext cx="537238" cy="538656"/>
              <a:chOff x="1094410" y="3707835"/>
              <a:chExt cx="1829889" cy="1838020"/>
            </a:xfrm>
          </p:grpSpPr>
          <p:pic>
            <p:nvPicPr>
              <p:cNvPr id="200" name="Picture 199" descr="A picture containing text, bottlecap, gear&#10;&#10;Description automatically generated">
                <a:extLst>
                  <a:ext uri="{FF2B5EF4-FFF2-40B4-BE49-F238E27FC236}">
                    <a16:creationId xmlns:a16="http://schemas.microsoft.com/office/drawing/2014/main" id="{9E8E5C80-7E84-5144-B5D4-BE96EADD0C9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1" name="Picture 200" descr="A picture containing icon&#10;&#10;Description automatically generated">
                <a:extLst>
                  <a:ext uri="{FF2B5EF4-FFF2-40B4-BE49-F238E27FC236}">
                    <a16:creationId xmlns:a16="http://schemas.microsoft.com/office/drawing/2014/main" id="{E136E540-0738-344A-9664-D0CA870FE4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2" name="Oval 201">
                <a:extLst>
                  <a:ext uri="{FF2B5EF4-FFF2-40B4-BE49-F238E27FC236}">
                    <a16:creationId xmlns:a16="http://schemas.microsoft.com/office/drawing/2014/main" id="{EF8414B5-7C76-D04E-A5B2-FDB3F6CE86D7}"/>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3" name="TextBox 202">
                <a:extLst>
                  <a:ext uri="{FF2B5EF4-FFF2-40B4-BE49-F238E27FC236}">
                    <a16:creationId xmlns:a16="http://schemas.microsoft.com/office/drawing/2014/main" id="{9AD5B530-1737-8245-BA7B-A4C690CCF89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97" name="Down Arrow 196">
              <a:extLst>
                <a:ext uri="{FF2B5EF4-FFF2-40B4-BE49-F238E27FC236}">
                  <a16:creationId xmlns:a16="http://schemas.microsoft.com/office/drawing/2014/main" id="{8BF898F5-089E-5A44-92FE-7E31E9F2136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own Arrow 197">
              <a:extLst>
                <a:ext uri="{FF2B5EF4-FFF2-40B4-BE49-F238E27FC236}">
                  <a16:creationId xmlns:a16="http://schemas.microsoft.com/office/drawing/2014/main" id="{94D26919-6689-E443-A8B1-52F1E7FA5614}"/>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own Arrow 198">
              <a:extLst>
                <a:ext uri="{FF2B5EF4-FFF2-40B4-BE49-F238E27FC236}">
                  <a16:creationId xmlns:a16="http://schemas.microsoft.com/office/drawing/2014/main" id="{8718D5BE-578A-9344-8A68-AC788E7C33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7EE99103-AE2E-1444-BB34-C035CE36DC30}"/>
              </a:ext>
            </a:extLst>
          </p:cNvPr>
          <p:cNvGrpSpPr/>
          <p:nvPr/>
        </p:nvGrpSpPr>
        <p:grpSpPr>
          <a:xfrm>
            <a:off x="4280709" y="4778476"/>
            <a:ext cx="1498520" cy="720000"/>
            <a:chOff x="1008931" y="4754208"/>
            <a:chExt cx="1659013" cy="849720"/>
          </a:xfrm>
        </p:grpSpPr>
        <p:grpSp>
          <p:nvGrpSpPr>
            <p:cNvPr id="213" name="Group 212">
              <a:extLst>
                <a:ext uri="{FF2B5EF4-FFF2-40B4-BE49-F238E27FC236}">
                  <a16:creationId xmlns:a16="http://schemas.microsoft.com/office/drawing/2014/main" id="{2C0FD26A-6DBB-AE42-B30F-A579C5EEF125}"/>
                </a:ext>
              </a:extLst>
            </p:cNvPr>
            <p:cNvGrpSpPr/>
            <p:nvPr/>
          </p:nvGrpSpPr>
          <p:grpSpPr>
            <a:xfrm>
              <a:off x="1008931" y="5065272"/>
              <a:ext cx="537238" cy="538656"/>
              <a:chOff x="1094410" y="3707835"/>
              <a:chExt cx="1829889" cy="1838020"/>
            </a:xfrm>
          </p:grpSpPr>
          <p:pic>
            <p:nvPicPr>
              <p:cNvPr id="227" name="Picture 226" descr="A picture containing text, bottlecap, gear&#10;&#10;Description automatically generated">
                <a:extLst>
                  <a:ext uri="{FF2B5EF4-FFF2-40B4-BE49-F238E27FC236}">
                    <a16:creationId xmlns:a16="http://schemas.microsoft.com/office/drawing/2014/main" id="{9DB5C453-C953-9E42-9BAC-7DBB031BC5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8" name="Picture 227" descr="A picture containing icon&#10;&#10;Description automatically generated">
                <a:extLst>
                  <a:ext uri="{FF2B5EF4-FFF2-40B4-BE49-F238E27FC236}">
                    <a16:creationId xmlns:a16="http://schemas.microsoft.com/office/drawing/2014/main" id="{39D97118-A91F-214F-8C3F-72C587E7C1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9" name="Oval 228">
                <a:extLst>
                  <a:ext uri="{FF2B5EF4-FFF2-40B4-BE49-F238E27FC236}">
                    <a16:creationId xmlns:a16="http://schemas.microsoft.com/office/drawing/2014/main" id="{E8CF484D-2D60-804E-AACB-86CEADC996B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0" name="TextBox 229">
                <a:extLst>
                  <a:ext uri="{FF2B5EF4-FFF2-40B4-BE49-F238E27FC236}">
                    <a16:creationId xmlns:a16="http://schemas.microsoft.com/office/drawing/2014/main" id="{7C964A8B-D865-7A42-AEF8-B8C2907D9340}"/>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214" name="Group 213">
              <a:extLst>
                <a:ext uri="{FF2B5EF4-FFF2-40B4-BE49-F238E27FC236}">
                  <a16:creationId xmlns:a16="http://schemas.microsoft.com/office/drawing/2014/main" id="{71687E0E-1866-1B4B-BF18-C5F1409BC60D}"/>
                </a:ext>
              </a:extLst>
            </p:cNvPr>
            <p:cNvGrpSpPr/>
            <p:nvPr/>
          </p:nvGrpSpPr>
          <p:grpSpPr>
            <a:xfrm>
              <a:off x="1582199" y="5065272"/>
              <a:ext cx="537238" cy="538656"/>
              <a:chOff x="1094410" y="3707835"/>
              <a:chExt cx="1829889" cy="1838020"/>
            </a:xfrm>
          </p:grpSpPr>
          <p:pic>
            <p:nvPicPr>
              <p:cNvPr id="223" name="Picture 222" descr="A picture containing text, bottlecap, gear&#10;&#10;Description automatically generated">
                <a:extLst>
                  <a:ext uri="{FF2B5EF4-FFF2-40B4-BE49-F238E27FC236}">
                    <a16:creationId xmlns:a16="http://schemas.microsoft.com/office/drawing/2014/main" id="{93AE5889-5965-8945-AE7D-B3EDE8507F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4" name="Picture 223" descr="A picture containing icon&#10;&#10;Description automatically generated">
                <a:extLst>
                  <a:ext uri="{FF2B5EF4-FFF2-40B4-BE49-F238E27FC236}">
                    <a16:creationId xmlns:a16="http://schemas.microsoft.com/office/drawing/2014/main" id="{F385ADB7-61CE-984E-9CCE-A75753A010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5" name="Oval 224">
                <a:extLst>
                  <a:ext uri="{FF2B5EF4-FFF2-40B4-BE49-F238E27FC236}">
                    <a16:creationId xmlns:a16="http://schemas.microsoft.com/office/drawing/2014/main" id="{A0E78BA8-5F66-F745-81B6-2FCF141584EF}"/>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6" name="TextBox 225">
                <a:extLst>
                  <a:ext uri="{FF2B5EF4-FFF2-40B4-BE49-F238E27FC236}">
                    <a16:creationId xmlns:a16="http://schemas.microsoft.com/office/drawing/2014/main" id="{38BC8F45-AAF1-B147-89B1-5E9574435534}"/>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215" name="Group 214">
              <a:extLst>
                <a:ext uri="{FF2B5EF4-FFF2-40B4-BE49-F238E27FC236}">
                  <a16:creationId xmlns:a16="http://schemas.microsoft.com/office/drawing/2014/main" id="{D9F95D8A-DC26-CF44-A241-F04EBF1F6B87}"/>
                </a:ext>
              </a:extLst>
            </p:cNvPr>
            <p:cNvGrpSpPr/>
            <p:nvPr/>
          </p:nvGrpSpPr>
          <p:grpSpPr>
            <a:xfrm>
              <a:off x="2130706" y="5065272"/>
              <a:ext cx="537238" cy="538656"/>
              <a:chOff x="1094410" y="3707835"/>
              <a:chExt cx="1829889" cy="1838020"/>
            </a:xfrm>
          </p:grpSpPr>
          <p:pic>
            <p:nvPicPr>
              <p:cNvPr id="219" name="Picture 218" descr="A picture containing text, bottlecap, gear&#10;&#10;Description automatically generated">
                <a:extLst>
                  <a:ext uri="{FF2B5EF4-FFF2-40B4-BE49-F238E27FC236}">
                    <a16:creationId xmlns:a16="http://schemas.microsoft.com/office/drawing/2014/main" id="{1C4E2545-B674-FA4A-8D42-657035A179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0" name="Picture 219" descr="A picture containing icon&#10;&#10;Description automatically generated">
                <a:extLst>
                  <a:ext uri="{FF2B5EF4-FFF2-40B4-BE49-F238E27FC236}">
                    <a16:creationId xmlns:a16="http://schemas.microsoft.com/office/drawing/2014/main" id="{F0CE23B9-C58E-A74B-BCA2-5CDD4B4D8A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1" name="Oval 220">
                <a:extLst>
                  <a:ext uri="{FF2B5EF4-FFF2-40B4-BE49-F238E27FC236}">
                    <a16:creationId xmlns:a16="http://schemas.microsoft.com/office/drawing/2014/main" id="{FD58DA8A-4D24-BD40-85EE-4B5726146E7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2" name="TextBox 221">
                <a:extLst>
                  <a:ext uri="{FF2B5EF4-FFF2-40B4-BE49-F238E27FC236}">
                    <a16:creationId xmlns:a16="http://schemas.microsoft.com/office/drawing/2014/main" id="{C79654A2-3E42-F948-82E4-1A8ABB441BE0}"/>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216" name="Down Arrow 215">
              <a:extLst>
                <a:ext uri="{FF2B5EF4-FFF2-40B4-BE49-F238E27FC236}">
                  <a16:creationId xmlns:a16="http://schemas.microsoft.com/office/drawing/2014/main" id="{D2E0FF6D-5B51-8A41-B4CD-0C0EC171186D}"/>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wn Arrow 216">
              <a:extLst>
                <a:ext uri="{FF2B5EF4-FFF2-40B4-BE49-F238E27FC236}">
                  <a16:creationId xmlns:a16="http://schemas.microsoft.com/office/drawing/2014/main" id="{665D9EE7-18E6-3646-A84A-938C220DAFF2}"/>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own Arrow 217">
              <a:extLst>
                <a:ext uri="{FF2B5EF4-FFF2-40B4-BE49-F238E27FC236}">
                  <a16:creationId xmlns:a16="http://schemas.microsoft.com/office/drawing/2014/main" id="{EBCBE0A5-EA97-5E46-995D-044FFA8977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TextBox 230">
            <a:extLst>
              <a:ext uri="{FF2B5EF4-FFF2-40B4-BE49-F238E27FC236}">
                <a16:creationId xmlns:a16="http://schemas.microsoft.com/office/drawing/2014/main" id="{B6550DB7-F8B3-8741-B284-573AEE1CA8D7}"/>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
        <p:nvSpPr>
          <p:cNvPr id="99" name="TextBox 98">
            <a:extLst>
              <a:ext uri="{FF2B5EF4-FFF2-40B4-BE49-F238E27FC236}">
                <a16:creationId xmlns:a16="http://schemas.microsoft.com/office/drawing/2014/main" id="{6704CBFF-DBF1-C648-8D16-E615508168B9}"/>
              </a:ext>
            </a:extLst>
          </p:cNvPr>
          <p:cNvSpPr txBox="1"/>
          <p:nvPr/>
        </p:nvSpPr>
        <p:spPr>
          <a:xfrm>
            <a:off x="6965069" y="421250"/>
            <a:ext cx="4422259" cy="1446550"/>
          </a:xfrm>
          <a:prstGeom prst="rect">
            <a:avLst/>
          </a:prstGeom>
          <a:noFill/>
        </p:spPr>
        <p:txBody>
          <a:bodyPr wrap="square" rtlCol="0" anchor="t">
            <a:spAutoFit/>
          </a:bodyPr>
          <a:lstStyle/>
          <a:p>
            <a:r>
              <a:rPr lang="en-US" sz="4400" b="1" dirty="0">
                <a:solidFill>
                  <a:srgbClr val="FFD131"/>
                </a:solidFill>
                <a:latin typeface="Verdana" panose="020B0604030504040204" pitchFamily="34" charset="0"/>
                <a:cs typeface="Verdana" panose="020B0604030504040204" pitchFamily="34" charset="0"/>
              </a:rPr>
              <a:t>ME &amp; THREE BONUS</a:t>
            </a:r>
          </a:p>
        </p:txBody>
      </p:sp>
    </p:spTree>
    <p:extLst>
      <p:ext uri="{BB962C8B-B14F-4D97-AF65-F5344CB8AC3E}">
        <p14:creationId xmlns:p14="http://schemas.microsoft.com/office/powerpoint/2010/main" val="12602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BC7A3F4-2CC4-9B4F-B2EF-FFF246FCE911}"/>
              </a:ext>
            </a:extLst>
          </p:cNvPr>
          <p:cNvGrpSpPr/>
          <p:nvPr/>
        </p:nvGrpSpPr>
        <p:grpSpPr>
          <a:xfrm>
            <a:off x="1062021" y="4778476"/>
            <a:ext cx="1498520" cy="720000"/>
            <a:chOff x="1008931" y="4754208"/>
            <a:chExt cx="1659013" cy="849720"/>
          </a:xfrm>
        </p:grpSpPr>
        <p:grpSp>
          <p:nvGrpSpPr>
            <p:cNvPr id="107" name="Group 106">
              <a:extLst>
                <a:ext uri="{FF2B5EF4-FFF2-40B4-BE49-F238E27FC236}">
                  <a16:creationId xmlns:a16="http://schemas.microsoft.com/office/drawing/2014/main" id="{51B2194C-D2AD-4F4C-B215-206411D4FF1E}"/>
                </a:ext>
              </a:extLst>
            </p:cNvPr>
            <p:cNvGrpSpPr/>
            <p:nvPr/>
          </p:nvGrpSpPr>
          <p:grpSpPr>
            <a:xfrm>
              <a:off x="1008931" y="5065272"/>
              <a:ext cx="537238" cy="538656"/>
              <a:chOff x="1094410" y="3707835"/>
              <a:chExt cx="1829889" cy="1838020"/>
            </a:xfrm>
          </p:grpSpPr>
          <p:pic>
            <p:nvPicPr>
              <p:cNvPr id="111" name="Picture 110" descr="A picture containing text, bottlecap, gear&#10;&#10;Description automatically generated">
                <a:extLst>
                  <a:ext uri="{FF2B5EF4-FFF2-40B4-BE49-F238E27FC236}">
                    <a16:creationId xmlns:a16="http://schemas.microsoft.com/office/drawing/2014/main" id="{B65DF171-AE70-8940-A76B-18472F4E98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12" name="Picture 111" descr="A picture containing icon&#10;&#10;Description automatically generated">
                <a:extLst>
                  <a:ext uri="{FF2B5EF4-FFF2-40B4-BE49-F238E27FC236}">
                    <a16:creationId xmlns:a16="http://schemas.microsoft.com/office/drawing/2014/main" id="{3BC95B41-224E-DB40-9976-A92BCE6EA65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13" name="Oval 112">
                <a:extLst>
                  <a:ext uri="{FF2B5EF4-FFF2-40B4-BE49-F238E27FC236}">
                    <a16:creationId xmlns:a16="http://schemas.microsoft.com/office/drawing/2014/main" id="{C5D7C669-892F-9E4E-912E-7604D6188E51}"/>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14" name="TextBox 113">
                <a:extLst>
                  <a:ext uri="{FF2B5EF4-FFF2-40B4-BE49-F238E27FC236}">
                    <a16:creationId xmlns:a16="http://schemas.microsoft.com/office/drawing/2014/main" id="{797E47B6-D37F-8144-9D8C-01C22750F5E8}"/>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42" name="Group 141">
              <a:extLst>
                <a:ext uri="{FF2B5EF4-FFF2-40B4-BE49-F238E27FC236}">
                  <a16:creationId xmlns:a16="http://schemas.microsoft.com/office/drawing/2014/main" id="{3F1E31DD-BA2E-6B41-8075-84E6019E8083}"/>
                </a:ext>
              </a:extLst>
            </p:cNvPr>
            <p:cNvGrpSpPr/>
            <p:nvPr/>
          </p:nvGrpSpPr>
          <p:grpSpPr>
            <a:xfrm>
              <a:off x="1582199" y="5065272"/>
              <a:ext cx="537238" cy="538656"/>
              <a:chOff x="1094410" y="3707835"/>
              <a:chExt cx="1829889" cy="1838020"/>
            </a:xfrm>
          </p:grpSpPr>
          <p:pic>
            <p:nvPicPr>
              <p:cNvPr id="143" name="Picture 142" descr="A picture containing text, bottlecap, gear&#10;&#10;Description automatically generated">
                <a:extLst>
                  <a:ext uri="{FF2B5EF4-FFF2-40B4-BE49-F238E27FC236}">
                    <a16:creationId xmlns:a16="http://schemas.microsoft.com/office/drawing/2014/main" id="{92932A6E-87AD-9D4A-8E65-5378075905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4" name="Picture 143" descr="A picture containing icon&#10;&#10;Description automatically generated">
                <a:extLst>
                  <a:ext uri="{FF2B5EF4-FFF2-40B4-BE49-F238E27FC236}">
                    <a16:creationId xmlns:a16="http://schemas.microsoft.com/office/drawing/2014/main" id="{16EA7B34-BB3A-D142-94F4-2F558EA558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45" name="Oval 144">
                <a:extLst>
                  <a:ext uri="{FF2B5EF4-FFF2-40B4-BE49-F238E27FC236}">
                    <a16:creationId xmlns:a16="http://schemas.microsoft.com/office/drawing/2014/main" id="{3BEA6AC1-612B-4049-A033-F1C932F2008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46" name="TextBox 145">
                <a:extLst>
                  <a:ext uri="{FF2B5EF4-FFF2-40B4-BE49-F238E27FC236}">
                    <a16:creationId xmlns:a16="http://schemas.microsoft.com/office/drawing/2014/main" id="{24AD8686-B970-6D4A-A258-8340DBAD2171}"/>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47" name="Group 146">
              <a:extLst>
                <a:ext uri="{FF2B5EF4-FFF2-40B4-BE49-F238E27FC236}">
                  <a16:creationId xmlns:a16="http://schemas.microsoft.com/office/drawing/2014/main" id="{2EF65E06-E5CB-C64E-8C2E-72B78EA59C7B}"/>
                </a:ext>
              </a:extLst>
            </p:cNvPr>
            <p:cNvGrpSpPr/>
            <p:nvPr/>
          </p:nvGrpSpPr>
          <p:grpSpPr>
            <a:xfrm>
              <a:off x="2130706" y="5065272"/>
              <a:ext cx="537238" cy="538656"/>
              <a:chOff x="1094410" y="3707835"/>
              <a:chExt cx="1829889" cy="1838020"/>
            </a:xfrm>
          </p:grpSpPr>
          <p:pic>
            <p:nvPicPr>
              <p:cNvPr id="148" name="Picture 147" descr="A picture containing text, bottlecap, gear&#10;&#10;Description automatically generated">
                <a:extLst>
                  <a:ext uri="{FF2B5EF4-FFF2-40B4-BE49-F238E27FC236}">
                    <a16:creationId xmlns:a16="http://schemas.microsoft.com/office/drawing/2014/main" id="{BD6C33F3-D834-7847-8042-3255927CA87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9" name="Picture 148" descr="A picture containing icon&#10;&#10;Description automatically generated">
                <a:extLst>
                  <a:ext uri="{FF2B5EF4-FFF2-40B4-BE49-F238E27FC236}">
                    <a16:creationId xmlns:a16="http://schemas.microsoft.com/office/drawing/2014/main" id="{1858CDC0-A141-CE45-A9D9-895147538EF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50" name="Oval 149">
                <a:extLst>
                  <a:ext uri="{FF2B5EF4-FFF2-40B4-BE49-F238E27FC236}">
                    <a16:creationId xmlns:a16="http://schemas.microsoft.com/office/drawing/2014/main" id="{41C61A21-A68A-6B49-88F1-0386AE6C1E0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51" name="TextBox 150">
                <a:extLst>
                  <a:ext uri="{FF2B5EF4-FFF2-40B4-BE49-F238E27FC236}">
                    <a16:creationId xmlns:a16="http://schemas.microsoft.com/office/drawing/2014/main" id="{EE601A16-E457-8E47-ACFD-02700B9C14C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52" name="Down Arrow 151">
              <a:extLst>
                <a:ext uri="{FF2B5EF4-FFF2-40B4-BE49-F238E27FC236}">
                  <a16:creationId xmlns:a16="http://schemas.microsoft.com/office/drawing/2014/main" id="{A87623F1-7362-A24A-B7C7-48761042AA0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wn Arrow 152">
              <a:extLst>
                <a:ext uri="{FF2B5EF4-FFF2-40B4-BE49-F238E27FC236}">
                  <a16:creationId xmlns:a16="http://schemas.microsoft.com/office/drawing/2014/main" id="{250DFABE-A90D-EE43-9884-8F2B504DC92A}"/>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wn Arrow 153">
              <a:extLst>
                <a:ext uri="{FF2B5EF4-FFF2-40B4-BE49-F238E27FC236}">
                  <a16:creationId xmlns:a16="http://schemas.microsoft.com/office/drawing/2014/main" id="{24D9BB84-194B-4C43-BEE5-CDCB874BC3FA}"/>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DE40BA86-920D-514E-9E06-827E88ABBFF4}"/>
              </a:ext>
            </a:extLst>
          </p:cNvPr>
          <p:cNvSpPr txBox="1"/>
          <p:nvPr/>
        </p:nvSpPr>
        <p:spPr>
          <a:xfrm>
            <a:off x="6989454" y="1867800"/>
            <a:ext cx="4324721" cy="1077218"/>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When you have 3 personal customers (or partners) who have at least a 100+ PV Subscribe &amp; Save and at least 600 in </a:t>
            </a:r>
            <a:r>
              <a:rPr lang="en-US" sz="1600" b="1" dirty="0">
                <a:solidFill>
                  <a:schemeClr val="bg1"/>
                </a:solidFill>
                <a:latin typeface="Verdana" panose="020B0604030504040204" pitchFamily="34" charset="0"/>
                <a:cs typeface="Verdana" panose="020B0604030504040204" pitchFamily="34" charset="0"/>
              </a:rPr>
              <a:t>P</a:t>
            </a:r>
            <a:r>
              <a:rPr lang="en-US" sz="1600" dirty="0">
                <a:solidFill>
                  <a:schemeClr val="bg1"/>
                </a:solidFill>
                <a:latin typeface="Verdana" panose="020B0604030504040204" pitchFamily="34" charset="0"/>
                <a:cs typeface="Verdana" panose="020B0604030504040204" pitchFamily="34" charset="0"/>
              </a:rPr>
              <a:t>ersonal </a:t>
            </a:r>
            <a:r>
              <a:rPr lang="en-US" sz="1600" b="1" dirty="0">
                <a:solidFill>
                  <a:schemeClr val="bg1"/>
                </a:solidFill>
                <a:latin typeface="Verdana" panose="020B0604030504040204" pitchFamily="34" charset="0"/>
                <a:cs typeface="Verdana" panose="020B0604030504040204" pitchFamily="34" charset="0"/>
              </a:rPr>
              <a:t>T</a:t>
            </a:r>
            <a:r>
              <a:rPr lang="en-US" sz="1600" dirty="0">
                <a:solidFill>
                  <a:schemeClr val="bg1"/>
                </a:solidFill>
                <a:latin typeface="Verdana" panose="020B0604030504040204" pitchFamily="34" charset="0"/>
                <a:cs typeface="Verdana" panose="020B0604030504040204" pitchFamily="34" charset="0"/>
              </a:rPr>
              <a:t>eam </a:t>
            </a:r>
            <a:r>
              <a:rPr lang="en-US" sz="1600" b="1" dirty="0">
                <a:solidFill>
                  <a:schemeClr val="bg1"/>
                </a:solidFill>
                <a:latin typeface="Verdana" panose="020B0604030504040204" pitchFamily="34" charset="0"/>
                <a:cs typeface="Verdana" panose="020B0604030504040204" pitchFamily="34" charset="0"/>
              </a:rPr>
              <a:t>V</a:t>
            </a:r>
            <a:r>
              <a:rPr lang="en-US" sz="1600" dirty="0">
                <a:solidFill>
                  <a:schemeClr val="bg1"/>
                </a:solidFill>
                <a:latin typeface="Verdana" panose="020B0604030504040204" pitchFamily="34" charset="0"/>
                <a:cs typeface="Verdana" panose="020B0604030504040204" pitchFamily="34" charset="0"/>
              </a:rPr>
              <a:t>olume, you receive: </a:t>
            </a:r>
          </a:p>
        </p:txBody>
      </p:sp>
      <p:grpSp>
        <p:nvGrpSpPr>
          <p:cNvPr id="4" name="Group 3">
            <a:extLst>
              <a:ext uri="{FF2B5EF4-FFF2-40B4-BE49-F238E27FC236}">
                <a16:creationId xmlns:a16="http://schemas.microsoft.com/office/drawing/2014/main" id="{1C877BDA-E5D5-5A4B-A949-D835C92B16CF}"/>
              </a:ext>
            </a:extLst>
          </p:cNvPr>
          <p:cNvGrpSpPr/>
          <p:nvPr/>
        </p:nvGrpSpPr>
        <p:grpSpPr>
          <a:xfrm>
            <a:off x="984762" y="3328413"/>
            <a:ext cx="1685047" cy="1450783"/>
            <a:chOff x="1074178" y="3970997"/>
            <a:chExt cx="1867839" cy="1557345"/>
          </a:xfrm>
        </p:grpSpPr>
        <p:grpSp>
          <p:nvGrpSpPr>
            <p:cNvPr id="3" name="Group 2">
              <a:extLst>
                <a:ext uri="{FF2B5EF4-FFF2-40B4-BE49-F238E27FC236}">
                  <a16:creationId xmlns:a16="http://schemas.microsoft.com/office/drawing/2014/main" id="{2A812B3A-3141-1D41-9B3C-3AB35F36A18B}"/>
                </a:ext>
              </a:extLst>
            </p:cNvPr>
            <p:cNvGrpSpPr/>
            <p:nvPr/>
          </p:nvGrpSpPr>
          <p:grpSpPr>
            <a:xfrm>
              <a:off x="1253774" y="3970997"/>
              <a:ext cx="1484107" cy="1405655"/>
              <a:chOff x="1063643" y="3707835"/>
              <a:chExt cx="1860656" cy="1838020"/>
            </a:xfrm>
          </p:grpSpPr>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rotWithShape="1">
              <a:blip r:embed="rId4">
                <a:extLst>
                  <a:ext uri="{28A0092B-C50C-407E-A947-70E740481C1C}">
                    <a14:useLocalDpi xmlns:a14="http://schemas.microsoft.com/office/drawing/2010/main"/>
                  </a:ext>
                </a:extLst>
              </a:blip>
              <a:srcRect l="-1232"/>
              <a:stretch/>
            </p:blipFill>
            <p:spPr>
              <a:xfrm>
                <a:off x="1063643" y="3707835"/>
                <a:ext cx="1860656" cy="1838020"/>
              </a:xfrm>
              <a:prstGeom prst="rect">
                <a:avLst/>
              </a:prstGeom>
            </p:spPr>
          </p:pic>
          <p:sp>
            <p:nvSpPr>
              <p:cNvPr id="18" name="Oval 17">
                <a:extLst>
                  <a:ext uri="{FF2B5EF4-FFF2-40B4-BE49-F238E27FC236}">
                    <a16:creationId xmlns:a16="http://schemas.microsoft.com/office/drawing/2014/main" id="{F827BDA5-004A-5F45-9E4D-3E34F37B480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 name="TextBox 22">
                <a:extLst>
                  <a:ext uri="{FF2B5EF4-FFF2-40B4-BE49-F238E27FC236}">
                    <a16:creationId xmlns:a16="http://schemas.microsoft.com/office/drawing/2014/main" id="{0769246D-06AE-0C4C-BEDC-806F8EF8DA17}"/>
                  </a:ext>
                </a:extLst>
              </p:cNvPr>
              <p:cNvSpPr txBox="1"/>
              <p:nvPr/>
            </p:nvSpPr>
            <p:spPr>
              <a:xfrm>
                <a:off x="1314620" y="4272221"/>
                <a:ext cx="1378963" cy="73441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19" name="Group 18">
              <a:extLst>
                <a:ext uri="{FF2B5EF4-FFF2-40B4-BE49-F238E27FC236}">
                  <a16:creationId xmlns:a16="http://schemas.microsoft.com/office/drawing/2014/main" id="{85137B21-61F3-B24D-BF63-6F9707D7FFFD}"/>
                </a:ext>
              </a:extLst>
            </p:cNvPr>
            <p:cNvGrpSpPr/>
            <p:nvPr/>
          </p:nvGrpSpPr>
          <p:grpSpPr>
            <a:xfrm>
              <a:off x="1074178" y="5159010"/>
              <a:ext cx="1867839" cy="369332"/>
              <a:chOff x="4010613" y="4061453"/>
              <a:chExt cx="1410639" cy="369332"/>
            </a:xfrm>
          </p:grpSpPr>
          <p:sp>
            <p:nvSpPr>
              <p:cNvPr id="20" name="Rounded Rectangle 19">
                <a:extLst>
                  <a:ext uri="{FF2B5EF4-FFF2-40B4-BE49-F238E27FC236}">
                    <a16:creationId xmlns:a16="http://schemas.microsoft.com/office/drawing/2014/main" id="{7804A36C-C6EC-4C4F-904F-9442CA0C5A5E}"/>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2" name="TextBox 21">
                <a:extLst>
                  <a:ext uri="{FF2B5EF4-FFF2-40B4-BE49-F238E27FC236}">
                    <a16:creationId xmlns:a16="http://schemas.microsoft.com/office/drawing/2014/main" id="{83D7176C-B3ED-E94D-A466-7C27E8270932}"/>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 name="Group 23">
            <a:extLst>
              <a:ext uri="{FF2B5EF4-FFF2-40B4-BE49-F238E27FC236}">
                <a16:creationId xmlns:a16="http://schemas.microsoft.com/office/drawing/2014/main" id="{386EDC36-E753-BB41-85AC-DF3598738AF4}"/>
              </a:ext>
            </a:extLst>
          </p:cNvPr>
          <p:cNvGrpSpPr/>
          <p:nvPr/>
        </p:nvGrpSpPr>
        <p:grpSpPr>
          <a:xfrm>
            <a:off x="2585301" y="3328416"/>
            <a:ext cx="1685047" cy="1450784"/>
            <a:chOff x="1074178" y="3970997"/>
            <a:chExt cx="1867839" cy="1557345"/>
          </a:xfrm>
        </p:grpSpPr>
        <p:grpSp>
          <p:nvGrpSpPr>
            <p:cNvPr id="28" name="Group 27">
              <a:extLst>
                <a:ext uri="{FF2B5EF4-FFF2-40B4-BE49-F238E27FC236}">
                  <a16:creationId xmlns:a16="http://schemas.microsoft.com/office/drawing/2014/main" id="{D8EFE880-6A3C-384D-952C-312A4E38C365}"/>
                </a:ext>
              </a:extLst>
            </p:cNvPr>
            <p:cNvGrpSpPr/>
            <p:nvPr/>
          </p:nvGrpSpPr>
          <p:grpSpPr>
            <a:xfrm>
              <a:off x="1256456" y="3970997"/>
              <a:ext cx="1481424" cy="1405655"/>
              <a:chOff x="1067006" y="3707835"/>
              <a:chExt cx="1857293" cy="1838020"/>
            </a:xfrm>
          </p:grpSpPr>
          <p:pic>
            <p:nvPicPr>
              <p:cNvPr id="35" name="Picture 34" descr="A picture containing icon&#10;&#10;Description automatically generated">
                <a:extLst>
                  <a:ext uri="{FF2B5EF4-FFF2-40B4-BE49-F238E27FC236}">
                    <a16:creationId xmlns:a16="http://schemas.microsoft.com/office/drawing/2014/main" id="{A4FC2254-6093-204D-BC59-D3CE7124402E}"/>
                  </a:ext>
                </a:extLst>
              </p:cNvPr>
              <p:cNvPicPr>
                <a:picLocks noChangeAspect="1"/>
              </p:cNvPicPr>
              <p:nvPr/>
            </p:nvPicPr>
            <p:blipFill rotWithShape="1">
              <a:blip r:embed="rId4">
                <a:extLst>
                  <a:ext uri="{28A0092B-C50C-407E-A947-70E740481C1C}">
                    <a14:useLocalDpi xmlns:a14="http://schemas.microsoft.com/office/drawing/2010/main"/>
                  </a:ext>
                </a:extLst>
              </a:blip>
              <a:srcRect l="-1047"/>
              <a:stretch/>
            </p:blipFill>
            <p:spPr>
              <a:xfrm>
                <a:off x="1067006" y="3707835"/>
                <a:ext cx="1857293" cy="1838020"/>
              </a:xfrm>
              <a:prstGeom prst="rect">
                <a:avLst/>
              </a:prstGeom>
            </p:spPr>
          </p:pic>
          <p:sp>
            <p:nvSpPr>
              <p:cNvPr id="36" name="Oval 35">
                <a:extLst>
                  <a:ext uri="{FF2B5EF4-FFF2-40B4-BE49-F238E27FC236}">
                    <a16:creationId xmlns:a16="http://schemas.microsoft.com/office/drawing/2014/main" id="{3774CDA8-FAF8-5049-B659-6E6133DFB715}"/>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37" name="TextBox 36">
                <a:extLst>
                  <a:ext uri="{FF2B5EF4-FFF2-40B4-BE49-F238E27FC236}">
                    <a16:creationId xmlns:a16="http://schemas.microsoft.com/office/drawing/2014/main" id="{3DF2BE79-432A-BB45-8CED-D7590411794A}"/>
                  </a:ext>
                </a:extLst>
              </p:cNvPr>
              <p:cNvSpPr txBox="1"/>
              <p:nvPr/>
            </p:nvSpPr>
            <p:spPr>
              <a:xfrm>
                <a:off x="1314620" y="4272221"/>
                <a:ext cx="1378963" cy="734409"/>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29" name="Group 28">
              <a:extLst>
                <a:ext uri="{FF2B5EF4-FFF2-40B4-BE49-F238E27FC236}">
                  <a16:creationId xmlns:a16="http://schemas.microsoft.com/office/drawing/2014/main" id="{CAAF0263-D9FF-CB45-A3EB-07B7608F73A8}"/>
                </a:ext>
              </a:extLst>
            </p:cNvPr>
            <p:cNvGrpSpPr/>
            <p:nvPr/>
          </p:nvGrpSpPr>
          <p:grpSpPr>
            <a:xfrm>
              <a:off x="1074178" y="5159010"/>
              <a:ext cx="1867839" cy="369332"/>
              <a:chOff x="4010613" y="4061453"/>
              <a:chExt cx="1410639" cy="369332"/>
            </a:xfrm>
          </p:grpSpPr>
          <p:sp>
            <p:nvSpPr>
              <p:cNvPr id="30" name="Rounded Rectangle 29">
                <a:extLst>
                  <a:ext uri="{FF2B5EF4-FFF2-40B4-BE49-F238E27FC236}">
                    <a16:creationId xmlns:a16="http://schemas.microsoft.com/office/drawing/2014/main" id="{6082DF2A-0D82-4645-88B0-EF38BE7D9E3C}"/>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3" name="TextBox 32">
                <a:extLst>
                  <a:ext uri="{FF2B5EF4-FFF2-40B4-BE49-F238E27FC236}">
                    <a16:creationId xmlns:a16="http://schemas.microsoft.com/office/drawing/2014/main" id="{9F7A0967-1FED-B04D-8BD6-4A2CFE17D06B}"/>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pic>
        <p:nvPicPr>
          <p:cNvPr id="44" name="Picture 43" descr="A picture containing icon&#10;&#10;Description automatically generated">
            <a:extLst>
              <a:ext uri="{FF2B5EF4-FFF2-40B4-BE49-F238E27FC236}">
                <a16:creationId xmlns:a16="http://schemas.microsoft.com/office/drawing/2014/main" id="{2F62FF38-763B-7045-B25C-2FE3652F67A9}"/>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4297957" y="3328413"/>
            <a:ext cx="1397237" cy="1309472"/>
          </a:xfrm>
          <a:prstGeom prst="rect">
            <a:avLst/>
          </a:prstGeom>
        </p:spPr>
      </p:pic>
      <p:sp>
        <p:nvSpPr>
          <p:cNvPr id="45" name="Oval 44">
            <a:extLst>
              <a:ext uri="{FF2B5EF4-FFF2-40B4-BE49-F238E27FC236}">
                <a16:creationId xmlns:a16="http://schemas.microsoft.com/office/drawing/2014/main" id="{4553A13D-EA87-7D46-AEEE-46822F5B6193}"/>
              </a:ext>
            </a:extLst>
          </p:cNvPr>
          <p:cNvSpPr/>
          <p:nvPr/>
        </p:nvSpPr>
        <p:spPr>
          <a:xfrm>
            <a:off x="453887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46" name="TextBox 45">
            <a:extLst>
              <a:ext uri="{FF2B5EF4-FFF2-40B4-BE49-F238E27FC236}">
                <a16:creationId xmlns:a16="http://schemas.microsoft.com/office/drawing/2014/main" id="{4C63863E-9012-B643-875B-7FD6D6E665FF}"/>
              </a:ext>
            </a:extLst>
          </p:cNvPr>
          <p:cNvSpPr txBox="1"/>
          <p:nvPr/>
        </p:nvSpPr>
        <p:spPr>
          <a:xfrm>
            <a:off x="4536921" y="3730502"/>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nvGrpSpPr>
          <p:cNvPr id="40" name="Group 39">
            <a:extLst>
              <a:ext uri="{FF2B5EF4-FFF2-40B4-BE49-F238E27FC236}">
                <a16:creationId xmlns:a16="http://schemas.microsoft.com/office/drawing/2014/main" id="{09B1660F-75BF-0A42-85D3-30D244BDF550}"/>
              </a:ext>
            </a:extLst>
          </p:cNvPr>
          <p:cNvGrpSpPr/>
          <p:nvPr/>
        </p:nvGrpSpPr>
        <p:grpSpPr>
          <a:xfrm>
            <a:off x="4194306" y="4435136"/>
            <a:ext cx="1685047" cy="344060"/>
            <a:chOff x="4010613" y="4061453"/>
            <a:chExt cx="1410639" cy="369332"/>
          </a:xfrm>
        </p:grpSpPr>
        <p:sp>
          <p:nvSpPr>
            <p:cNvPr id="41" name="Rounded Rectangle 40">
              <a:extLst>
                <a:ext uri="{FF2B5EF4-FFF2-40B4-BE49-F238E27FC236}">
                  <a16:creationId xmlns:a16="http://schemas.microsoft.com/office/drawing/2014/main" id="{A67DDA5B-8888-CB47-AE9C-47583D045763}"/>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42" name="TextBox 41">
              <a:extLst>
                <a:ext uri="{FF2B5EF4-FFF2-40B4-BE49-F238E27FC236}">
                  <a16:creationId xmlns:a16="http://schemas.microsoft.com/office/drawing/2014/main" id="{B74C45BB-9EC6-9049-8FF1-9A9CF6F288FC}"/>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2" name="Oval 51">
            <a:extLst>
              <a:ext uri="{FF2B5EF4-FFF2-40B4-BE49-F238E27FC236}">
                <a16:creationId xmlns:a16="http://schemas.microsoft.com/office/drawing/2014/main" id="{25BC683C-056B-CC4D-AF66-036BBD6A3B81}"/>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115;p22">
            <a:extLst>
              <a:ext uri="{FF2B5EF4-FFF2-40B4-BE49-F238E27FC236}">
                <a16:creationId xmlns:a16="http://schemas.microsoft.com/office/drawing/2014/main" id="{D98B9638-D44A-7345-8672-D6DE1924A179}"/>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54" name="Down Arrow 53">
            <a:extLst>
              <a:ext uri="{FF2B5EF4-FFF2-40B4-BE49-F238E27FC236}">
                <a16:creationId xmlns:a16="http://schemas.microsoft.com/office/drawing/2014/main" id="{443BDCDF-0264-4C41-905A-D5CBA6282116}"/>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B7457E-EF42-5F46-801F-AC8CC42268E3}"/>
              </a:ext>
            </a:extLst>
          </p:cNvPr>
          <p:cNvGrpSpPr/>
          <p:nvPr/>
        </p:nvGrpSpPr>
        <p:grpSpPr>
          <a:xfrm>
            <a:off x="2735420" y="2441973"/>
            <a:ext cx="1410639" cy="369332"/>
            <a:chOff x="4010613" y="4061453"/>
            <a:chExt cx="1410639" cy="369332"/>
          </a:xfrm>
        </p:grpSpPr>
        <p:sp>
          <p:nvSpPr>
            <p:cNvPr id="17" name="Rounded Rectangle 16">
              <a:extLst>
                <a:ext uri="{FF2B5EF4-FFF2-40B4-BE49-F238E27FC236}">
                  <a16:creationId xmlns:a16="http://schemas.microsoft.com/office/drawing/2014/main" id="{904A1749-C58F-C848-B8B7-3901EC6C129A}"/>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010613" y="406145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5" name="Down Arrow 54">
            <a:extLst>
              <a:ext uri="{FF2B5EF4-FFF2-40B4-BE49-F238E27FC236}">
                <a16:creationId xmlns:a16="http://schemas.microsoft.com/office/drawing/2014/main" id="{D3308B22-5F05-064B-A678-AD17211D2082}"/>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99BDDBF5-18EC-8946-A61F-6EA01EA6DFB4}"/>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oogle Shape;115;p22">
            <a:extLst>
              <a:ext uri="{FF2B5EF4-FFF2-40B4-BE49-F238E27FC236}">
                <a16:creationId xmlns:a16="http://schemas.microsoft.com/office/drawing/2014/main" id="{D5A9982B-FCF3-C649-9A71-43B574145711}"/>
              </a:ext>
            </a:extLst>
          </p:cNvPr>
          <p:cNvSpPr txBox="1">
            <a:spLocks/>
          </p:cNvSpPr>
          <p:nvPr/>
        </p:nvSpPr>
        <p:spPr>
          <a:xfrm>
            <a:off x="954748" y="5802069"/>
            <a:ext cx="4940550"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Earn an additional $250.00 Every Month!</a:t>
            </a:r>
          </a:p>
        </p:txBody>
      </p:sp>
      <p:sp>
        <p:nvSpPr>
          <p:cNvPr id="59" name="Oval 58">
            <a:extLst>
              <a:ext uri="{FF2B5EF4-FFF2-40B4-BE49-F238E27FC236}">
                <a16:creationId xmlns:a16="http://schemas.microsoft.com/office/drawing/2014/main" id="{23847A44-9ECF-DE45-BCCB-9894B36FD4A5}"/>
              </a:ext>
            </a:extLst>
          </p:cNvPr>
          <p:cNvSpPr/>
          <p:nvPr/>
        </p:nvSpPr>
        <p:spPr>
          <a:xfrm>
            <a:off x="6171629"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15;p22">
            <a:extLst>
              <a:ext uri="{FF2B5EF4-FFF2-40B4-BE49-F238E27FC236}">
                <a16:creationId xmlns:a16="http://schemas.microsoft.com/office/drawing/2014/main" id="{8870C01C-ADFF-0F40-8549-472183FC24D4}"/>
              </a:ext>
            </a:extLst>
          </p:cNvPr>
          <p:cNvSpPr txBox="1">
            <a:spLocks/>
          </p:cNvSpPr>
          <p:nvPr/>
        </p:nvSpPr>
        <p:spPr>
          <a:xfrm>
            <a:off x="6221150"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$135.00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47" name="Oval 46">
            <a:extLst>
              <a:ext uri="{FF2B5EF4-FFF2-40B4-BE49-F238E27FC236}">
                <a16:creationId xmlns:a16="http://schemas.microsoft.com/office/drawing/2014/main" id="{084FC34F-A4B0-1840-9AFA-B59003E3313E}"/>
              </a:ext>
            </a:extLst>
          </p:cNvPr>
          <p:cNvSpPr/>
          <p:nvPr/>
        </p:nvSpPr>
        <p:spPr>
          <a:xfrm>
            <a:off x="9353741" y="3121152"/>
            <a:ext cx="2524845" cy="2482776"/>
          </a:xfrm>
          <a:prstGeom prst="ellipse">
            <a:avLst/>
          </a:prstGeom>
          <a:solidFill>
            <a:srgbClr val="3F2A56"/>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Google Shape;115;p22">
            <a:extLst>
              <a:ext uri="{FF2B5EF4-FFF2-40B4-BE49-F238E27FC236}">
                <a16:creationId xmlns:a16="http://schemas.microsoft.com/office/drawing/2014/main" id="{EE0EAB78-76A5-7E48-A5A4-8A798211E5DD}"/>
              </a:ext>
            </a:extLst>
          </p:cNvPr>
          <p:cNvSpPr txBox="1">
            <a:spLocks/>
          </p:cNvSpPr>
          <p:nvPr/>
        </p:nvSpPr>
        <p:spPr>
          <a:xfrm>
            <a:off x="9403262" y="3846102"/>
            <a:ext cx="2365400" cy="942128"/>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FFD131"/>
                </a:solidFill>
                <a:ea typeface="Verdana" panose="020B0604030504040204" pitchFamily="34" charset="0"/>
                <a:cs typeface="Verdana" panose="020B0604030504040204" pitchFamily="34" charset="0"/>
              </a:rPr>
              <a:t>$250.00</a:t>
            </a:r>
          </a:p>
          <a:p>
            <a:r>
              <a:rPr lang="en-US" sz="1800" b="1" dirty="0">
                <a:solidFill>
                  <a:schemeClr val="bg1"/>
                </a:solidFill>
                <a:ea typeface="Verdana" panose="020B0604030504040204" pitchFamily="34" charset="0"/>
                <a:cs typeface="Verdana" panose="020B0604030504040204" pitchFamily="34" charset="0"/>
              </a:rPr>
              <a:t>EVERY MONTH!</a:t>
            </a:r>
          </a:p>
        </p:txBody>
      </p:sp>
      <p:sp>
        <p:nvSpPr>
          <p:cNvPr id="49" name="Google Shape;115;p22">
            <a:extLst>
              <a:ext uri="{FF2B5EF4-FFF2-40B4-BE49-F238E27FC236}">
                <a16:creationId xmlns:a16="http://schemas.microsoft.com/office/drawing/2014/main" id="{A4C162E9-53C6-B143-931F-BEF8E8CA85A7}"/>
              </a:ext>
            </a:extLst>
          </p:cNvPr>
          <p:cNvSpPr txBox="1">
            <a:spLocks/>
          </p:cNvSpPr>
          <p:nvPr/>
        </p:nvSpPr>
        <p:spPr>
          <a:xfrm>
            <a:off x="6287789" y="5747925"/>
            <a:ext cx="550799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rgbClr val="3F2A56"/>
                </a:solidFill>
                <a:highlight>
                  <a:srgbClr val="FFD131"/>
                </a:highlight>
                <a:ea typeface="Verdana" panose="020B0604030504040204" pitchFamily="34" charset="0"/>
                <a:cs typeface="Verdana" panose="020B0604030504040204" pitchFamily="34" charset="0"/>
              </a:rPr>
              <a:t>$385.00 Every Month!</a:t>
            </a:r>
          </a:p>
        </p:txBody>
      </p:sp>
      <p:sp>
        <p:nvSpPr>
          <p:cNvPr id="50" name="Google Shape;115;p22">
            <a:extLst>
              <a:ext uri="{FF2B5EF4-FFF2-40B4-BE49-F238E27FC236}">
                <a16:creationId xmlns:a16="http://schemas.microsoft.com/office/drawing/2014/main" id="{79461375-45FC-1945-AD74-218AC15B3E44}"/>
              </a:ext>
            </a:extLst>
          </p:cNvPr>
          <p:cNvSpPr txBox="1">
            <a:spLocks/>
          </p:cNvSpPr>
          <p:nvPr/>
        </p:nvSpPr>
        <p:spPr>
          <a:xfrm>
            <a:off x="8692090" y="4051143"/>
            <a:ext cx="66165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rgbClr val="3F2A56"/>
                </a:solidFill>
                <a:ea typeface="Verdana" panose="020B0604030504040204" pitchFamily="34" charset="0"/>
                <a:cs typeface="Verdana" panose="020B0604030504040204" pitchFamily="34" charset="0"/>
              </a:rPr>
              <a:t>+</a:t>
            </a:r>
          </a:p>
        </p:txBody>
      </p:sp>
      <p:grpSp>
        <p:nvGrpSpPr>
          <p:cNvPr id="193" name="Group 192">
            <a:extLst>
              <a:ext uri="{FF2B5EF4-FFF2-40B4-BE49-F238E27FC236}">
                <a16:creationId xmlns:a16="http://schemas.microsoft.com/office/drawing/2014/main" id="{CE8C162D-E769-874E-A040-98873E829169}"/>
              </a:ext>
            </a:extLst>
          </p:cNvPr>
          <p:cNvGrpSpPr/>
          <p:nvPr/>
        </p:nvGrpSpPr>
        <p:grpSpPr>
          <a:xfrm>
            <a:off x="2671365" y="4778476"/>
            <a:ext cx="1498520" cy="720000"/>
            <a:chOff x="1008931" y="4754208"/>
            <a:chExt cx="1659013" cy="849720"/>
          </a:xfrm>
        </p:grpSpPr>
        <p:grpSp>
          <p:nvGrpSpPr>
            <p:cNvPr id="194" name="Group 193">
              <a:extLst>
                <a:ext uri="{FF2B5EF4-FFF2-40B4-BE49-F238E27FC236}">
                  <a16:creationId xmlns:a16="http://schemas.microsoft.com/office/drawing/2014/main" id="{4C34491D-C34A-D74E-8D48-A941F5D3E043}"/>
                </a:ext>
              </a:extLst>
            </p:cNvPr>
            <p:cNvGrpSpPr/>
            <p:nvPr/>
          </p:nvGrpSpPr>
          <p:grpSpPr>
            <a:xfrm>
              <a:off x="1008931" y="5065272"/>
              <a:ext cx="537238" cy="538656"/>
              <a:chOff x="1094410" y="3707835"/>
              <a:chExt cx="1829889" cy="1838020"/>
            </a:xfrm>
          </p:grpSpPr>
          <p:pic>
            <p:nvPicPr>
              <p:cNvPr id="208" name="Picture 207" descr="A picture containing text, bottlecap, gear&#10;&#10;Description automatically generated">
                <a:extLst>
                  <a:ext uri="{FF2B5EF4-FFF2-40B4-BE49-F238E27FC236}">
                    <a16:creationId xmlns:a16="http://schemas.microsoft.com/office/drawing/2014/main" id="{A1A4AC8B-9322-8F48-B088-803312623E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9" name="Picture 208" descr="A picture containing icon&#10;&#10;Description automatically generated">
                <a:extLst>
                  <a:ext uri="{FF2B5EF4-FFF2-40B4-BE49-F238E27FC236}">
                    <a16:creationId xmlns:a16="http://schemas.microsoft.com/office/drawing/2014/main" id="{199F07BD-E85E-E446-AE96-D41149BC7D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10" name="Oval 209">
                <a:extLst>
                  <a:ext uri="{FF2B5EF4-FFF2-40B4-BE49-F238E27FC236}">
                    <a16:creationId xmlns:a16="http://schemas.microsoft.com/office/drawing/2014/main" id="{AE41BF6B-C4E3-154B-802F-9FE7D7F1A05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11" name="TextBox 210">
                <a:extLst>
                  <a:ext uri="{FF2B5EF4-FFF2-40B4-BE49-F238E27FC236}">
                    <a16:creationId xmlns:a16="http://schemas.microsoft.com/office/drawing/2014/main" id="{7B5CD073-0438-B04B-8996-2D40FC0E9F61}"/>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95" name="Group 194">
              <a:extLst>
                <a:ext uri="{FF2B5EF4-FFF2-40B4-BE49-F238E27FC236}">
                  <a16:creationId xmlns:a16="http://schemas.microsoft.com/office/drawing/2014/main" id="{0C380AF3-5C7F-B842-A88E-BFEAB68833BD}"/>
                </a:ext>
              </a:extLst>
            </p:cNvPr>
            <p:cNvGrpSpPr/>
            <p:nvPr/>
          </p:nvGrpSpPr>
          <p:grpSpPr>
            <a:xfrm>
              <a:off x="1582199" y="5065272"/>
              <a:ext cx="537238" cy="538656"/>
              <a:chOff x="1094410" y="3707835"/>
              <a:chExt cx="1829889" cy="1838020"/>
            </a:xfrm>
          </p:grpSpPr>
          <p:pic>
            <p:nvPicPr>
              <p:cNvPr id="204" name="Picture 203" descr="A picture containing text, bottlecap, gear&#10;&#10;Description automatically generated">
                <a:extLst>
                  <a:ext uri="{FF2B5EF4-FFF2-40B4-BE49-F238E27FC236}">
                    <a16:creationId xmlns:a16="http://schemas.microsoft.com/office/drawing/2014/main" id="{83CB4D6E-921A-E944-9F2B-093958143A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5" name="Picture 204" descr="A picture containing icon&#10;&#10;Description automatically generated">
                <a:extLst>
                  <a:ext uri="{FF2B5EF4-FFF2-40B4-BE49-F238E27FC236}">
                    <a16:creationId xmlns:a16="http://schemas.microsoft.com/office/drawing/2014/main" id="{F032CF73-3BB7-574F-AAC9-C2A9272606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6" name="Oval 205">
                <a:extLst>
                  <a:ext uri="{FF2B5EF4-FFF2-40B4-BE49-F238E27FC236}">
                    <a16:creationId xmlns:a16="http://schemas.microsoft.com/office/drawing/2014/main" id="{CBE3A513-7265-894B-B9F4-8669F0B12B43}"/>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7" name="TextBox 206">
                <a:extLst>
                  <a:ext uri="{FF2B5EF4-FFF2-40B4-BE49-F238E27FC236}">
                    <a16:creationId xmlns:a16="http://schemas.microsoft.com/office/drawing/2014/main" id="{BA347C31-AD6D-D846-A0D4-28233F4E8EB8}"/>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96" name="Group 195">
              <a:extLst>
                <a:ext uri="{FF2B5EF4-FFF2-40B4-BE49-F238E27FC236}">
                  <a16:creationId xmlns:a16="http://schemas.microsoft.com/office/drawing/2014/main" id="{13B8BA3A-843B-1748-BC8C-391B299403F2}"/>
                </a:ext>
              </a:extLst>
            </p:cNvPr>
            <p:cNvGrpSpPr/>
            <p:nvPr/>
          </p:nvGrpSpPr>
          <p:grpSpPr>
            <a:xfrm>
              <a:off x="2130706" y="5065272"/>
              <a:ext cx="537238" cy="538656"/>
              <a:chOff x="1094410" y="3707835"/>
              <a:chExt cx="1829889" cy="1838020"/>
            </a:xfrm>
          </p:grpSpPr>
          <p:pic>
            <p:nvPicPr>
              <p:cNvPr id="200" name="Picture 199" descr="A picture containing text, bottlecap, gear&#10;&#10;Description automatically generated">
                <a:extLst>
                  <a:ext uri="{FF2B5EF4-FFF2-40B4-BE49-F238E27FC236}">
                    <a16:creationId xmlns:a16="http://schemas.microsoft.com/office/drawing/2014/main" id="{9E8E5C80-7E84-5144-B5D4-BE96EADD0C9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1" name="Picture 200" descr="A picture containing icon&#10;&#10;Description automatically generated">
                <a:extLst>
                  <a:ext uri="{FF2B5EF4-FFF2-40B4-BE49-F238E27FC236}">
                    <a16:creationId xmlns:a16="http://schemas.microsoft.com/office/drawing/2014/main" id="{E136E540-0738-344A-9664-D0CA870FE4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2" name="Oval 201">
                <a:extLst>
                  <a:ext uri="{FF2B5EF4-FFF2-40B4-BE49-F238E27FC236}">
                    <a16:creationId xmlns:a16="http://schemas.microsoft.com/office/drawing/2014/main" id="{EF8414B5-7C76-D04E-A5B2-FDB3F6CE86D7}"/>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3" name="TextBox 202">
                <a:extLst>
                  <a:ext uri="{FF2B5EF4-FFF2-40B4-BE49-F238E27FC236}">
                    <a16:creationId xmlns:a16="http://schemas.microsoft.com/office/drawing/2014/main" id="{9AD5B530-1737-8245-BA7B-A4C690CCF89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97" name="Down Arrow 196">
              <a:extLst>
                <a:ext uri="{FF2B5EF4-FFF2-40B4-BE49-F238E27FC236}">
                  <a16:creationId xmlns:a16="http://schemas.microsoft.com/office/drawing/2014/main" id="{8BF898F5-089E-5A44-92FE-7E31E9F2136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own Arrow 197">
              <a:extLst>
                <a:ext uri="{FF2B5EF4-FFF2-40B4-BE49-F238E27FC236}">
                  <a16:creationId xmlns:a16="http://schemas.microsoft.com/office/drawing/2014/main" id="{94D26919-6689-E443-A8B1-52F1E7FA5614}"/>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own Arrow 198">
              <a:extLst>
                <a:ext uri="{FF2B5EF4-FFF2-40B4-BE49-F238E27FC236}">
                  <a16:creationId xmlns:a16="http://schemas.microsoft.com/office/drawing/2014/main" id="{8718D5BE-578A-9344-8A68-AC788E7C33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7EE99103-AE2E-1444-BB34-C035CE36DC30}"/>
              </a:ext>
            </a:extLst>
          </p:cNvPr>
          <p:cNvGrpSpPr/>
          <p:nvPr/>
        </p:nvGrpSpPr>
        <p:grpSpPr>
          <a:xfrm>
            <a:off x="4280709" y="4778476"/>
            <a:ext cx="1498520" cy="720000"/>
            <a:chOff x="1008931" y="4754208"/>
            <a:chExt cx="1659013" cy="849720"/>
          </a:xfrm>
        </p:grpSpPr>
        <p:grpSp>
          <p:nvGrpSpPr>
            <p:cNvPr id="213" name="Group 212">
              <a:extLst>
                <a:ext uri="{FF2B5EF4-FFF2-40B4-BE49-F238E27FC236}">
                  <a16:creationId xmlns:a16="http://schemas.microsoft.com/office/drawing/2014/main" id="{2C0FD26A-6DBB-AE42-B30F-A579C5EEF125}"/>
                </a:ext>
              </a:extLst>
            </p:cNvPr>
            <p:cNvGrpSpPr/>
            <p:nvPr/>
          </p:nvGrpSpPr>
          <p:grpSpPr>
            <a:xfrm>
              <a:off x="1008931" y="5065272"/>
              <a:ext cx="537238" cy="538656"/>
              <a:chOff x="1094410" y="3707835"/>
              <a:chExt cx="1829889" cy="1838020"/>
            </a:xfrm>
          </p:grpSpPr>
          <p:pic>
            <p:nvPicPr>
              <p:cNvPr id="227" name="Picture 226" descr="A picture containing text, bottlecap, gear&#10;&#10;Description automatically generated">
                <a:extLst>
                  <a:ext uri="{FF2B5EF4-FFF2-40B4-BE49-F238E27FC236}">
                    <a16:creationId xmlns:a16="http://schemas.microsoft.com/office/drawing/2014/main" id="{9DB5C453-C953-9E42-9BAC-7DBB031BC5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8" name="Picture 227" descr="A picture containing icon&#10;&#10;Description automatically generated">
                <a:extLst>
                  <a:ext uri="{FF2B5EF4-FFF2-40B4-BE49-F238E27FC236}">
                    <a16:creationId xmlns:a16="http://schemas.microsoft.com/office/drawing/2014/main" id="{39D97118-A91F-214F-8C3F-72C587E7C1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9" name="Oval 228">
                <a:extLst>
                  <a:ext uri="{FF2B5EF4-FFF2-40B4-BE49-F238E27FC236}">
                    <a16:creationId xmlns:a16="http://schemas.microsoft.com/office/drawing/2014/main" id="{E8CF484D-2D60-804E-AACB-86CEADC996B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0" name="TextBox 229">
                <a:extLst>
                  <a:ext uri="{FF2B5EF4-FFF2-40B4-BE49-F238E27FC236}">
                    <a16:creationId xmlns:a16="http://schemas.microsoft.com/office/drawing/2014/main" id="{7C964A8B-D865-7A42-AEF8-B8C2907D9340}"/>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214" name="Group 213">
              <a:extLst>
                <a:ext uri="{FF2B5EF4-FFF2-40B4-BE49-F238E27FC236}">
                  <a16:creationId xmlns:a16="http://schemas.microsoft.com/office/drawing/2014/main" id="{71687E0E-1866-1B4B-BF18-C5F1409BC60D}"/>
                </a:ext>
              </a:extLst>
            </p:cNvPr>
            <p:cNvGrpSpPr/>
            <p:nvPr/>
          </p:nvGrpSpPr>
          <p:grpSpPr>
            <a:xfrm>
              <a:off x="1582199" y="5065272"/>
              <a:ext cx="537238" cy="538656"/>
              <a:chOff x="1094410" y="3707835"/>
              <a:chExt cx="1829889" cy="1838020"/>
            </a:xfrm>
          </p:grpSpPr>
          <p:pic>
            <p:nvPicPr>
              <p:cNvPr id="223" name="Picture 222" descr="A picture containing text, bottlecap, gear&#10;&#10;Description automatically generated">
                <a:extLst>
                  <a:ext uri="{FF2B5EF4-FFF2-40B4-BE49-F238E27FC236}">
                    <a16:creationId xmlns:a16="http://schemas.microsoft.com/office/drawing/2014/main" id="{93AE5889-5965-8945-AE7D-B3EDE8507F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4" name="Picture 223" descr="A picture containing icon&#10;&#10;Description automatically generated">
                <a:extLst>
                  <a:ext uri="{FF2B5EF4-FFF2-40B4-BE49-F238E27FC236}">
                    <a16:creationId xmlns:a16="http://schemas.microsoft.com/office/drawing/2014/main" id="{F385ADB7-61CE-984E-9CCE-A75753A010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5" name="Oval 224">
                <a:extLst>
                  <a:ext uri="{FF2B5EF4-FFF2-40B4-BE49-F238E27FC236}">
                    <a16:creationId xmlns:a16="http://schemas.microsoft.com/office/drawing/2014/main" id="{A0E78BA8-5F66-F745-81B6-2FCF141584EF}"/>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6" name="TextBox 225">
                <a:extLst>
                  <a:ext uri="{FF2B5EF4-FFF2-40B4-BE49-F238E27FC236}">
                    <a16:creationId xmlns:a16="http://schemas.microsoft.com/office/drawing/2014/main" id="{38BC8F45-AAF1-B147-89B1-5E9574435534}"/>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215" name="Group 214">
              <a:extLst>
                <a:ext uri="{FF2B5EF4-FFF2-40B4-BE49-F238E27FC236}">
                  <a16:creationId xmlns:a16="http://schemas.microsoft.com/office/drawing/2014/main" id="{D9F95D8A-DC26-CF44-A241-F04EBF1F6B87}"/>
                </a:ext>
              </a:extLst>
            </p:cNvPr>
            <p:cNvGrpSpPr/>
            <p:nvPr/>
          </p:nvGrpSpPr>
          <p:grpSpPr>
            <a:xfrm>
              <a:off x="2130706" y="5065272"/>
              <a:ext cx="537238" cy="538656"/>
              <a:chOff x="1094410" y="3707835"/>
              <a:chExt cx="1829889" cy="1838020"/>
            </a:xfrm>
          </p:grpSpPr>
          <p:pic>
            <p:nvPicPr>
              <p:cNvPr id="219" name="Picture 218" descr="A picture containing text, bottlecap, gear&#10;&#10;Description automatically generated">
                <a:extLst>
                  <a:ext uri="{FF2B5EF4-FFF2-40B4-BE49-F238E27FC236}">
                    <a16:creationId xmlns:a16="http://schemas.microsoft.com/office/drawing/2014/main" id="{1C4E2545-B674-FA4A-8D42-657035A179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0" name="Picture 219" descr="A picture containing icon&#10;&#10;Description automatically generated">
                <a:extLst>
                  <a:ext uri="{FF2B5EF4-FFF2-40B4-BE49-F238E27FC236}">
                    <a16:creationId xmlns:a16="http://schemas.microsoft.com/office/drawing/2014/main" id="{F0CE23B9-C58E-A74B-BCA2-5CDD4B4D8A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1" name="Oval 220">
                <a:extLst>
                  <a:ext uri="{FF2B5EF4-FFF2-40B4-BE49-F238E27FC236}">
                    <a16:creationId xmlns:a16="http://schemas.microsoft.com/office/drawing/2014/main" id="{FD58DA8A-4D24-BD40-85EE-4B5726146E7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2" name="TextBox 221">
                <a:extLst>
                  <a:ext uri="{FF2B5EF4-FFF2-40B4-BE49-F238E27FC236}">
                    <a16:creationId xmlns:a16="http://schemas.microsoft.com/office/drawing/2014/main" id="{C79654A2-3E42-F948-82E4-1A8ABB441BE0}"/>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216" name="Down Arrow 215">
              <a:extLst>
                <a:ext uri="{FF2B5EF4-FFF2-40B4-BE49-F238E27FC236}">
                  <a16:creationId xmlns:a16="http://schemas.microsoft.com/office/drawing/2014/main" id="{D2E0FF6D-5B51-8A41-B4CD-0C0EC171186D}"/>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wn Arrow 216">
              <a:extLst>
                <a:ext uri="{FF2B5EF4-FFF2-40B4-BE49-F238E27FC236}">
                  <a16:creationId xmlns:a16="http://schemas.microsoft.com/office/drawing/2014/main" id="{665D9EE7-18E6-3646-A84A-938C220DAFF2}"/>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own Arrow 217">
              <a:extLst>
                <a:ext uri="{FF2B5EF4-FFF2-40B4-BE49-F238E27FC236}">
                  <a16:creationId xmlns:a16="http://schemas.microsoft.com/office/drawing/2014/main" id="{EBCBE0A5-EA97-5E46-995D-044FFA8977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TextBox 230">
            <a:extLst>
              <a:ext uri="{FF2B5EF4-FFF2-40B4-BE49-F238E27FC236}">
                <a16:creationId xmlns:a16="http://schemas.microsoft.com/office/drawing/2014/main" id="{B6550DB7-F8B3-8741-B284-573AEE1CA8D7}"/>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
        <p:nvSpPr>
          <p:cNvPr id="99" name="TextBox 98">
            <a:extLst>
              <a:ext uri="{FF2B5EF4-FFF2-40B4-BE49-F238E27FC236}">
                <a16:creationId xmlns:a16="http://schemas.microsoft.com/office/drawing/2014/main" id="{6704CBFF-DBF1-C648-8D16-E615508168B9}"/>
              </a:ext>
            </a:extLst>
          </p:cNvPr>
          <p:cNvSpPr txBox="1"/>
          <p:nvPr/>
        </p:nvSpPr>
        <p:spPr>
          <a:xfrm>
            <a:off x="6965069" y="421250"/>
            <a:ext cx="4422259" cy="1446550"/>
          </a:xfrm>
          <a:prstGeom prst="rect">
            <a:avLst/>
          </a:prstGeom>
          <a:noFill/>
        </p:spPr>
        <p:txBody>
          <a:bodyPr wrap="square" rtlCol="0" anchor="t">
            <a:spAutoFit/>
          </a:bodyPr>
          <a:lstStyle/>
          <a:p>
            <a:r>
              <a:rPr lang="en-US" sz="4400" b="1" dirty="0">
                <a:solidFill>
                  <a:srgbClr val="FFD131"/>
                </a:solidFill>
                <a:latin typeface="Verdana" panose="020B0604030504040204" pitchFamily="34" charset="0"/>
                <a:cs typeface="Verdana" panose="020B0604030504040204" pitchFamily="34" charset="0"/>
              </a:rPr>
              <a:t>ME &amp; THREE BONUS</a:t>
            </a:r>
          </a:p>
        </p:txBody>
      </p:sp>
      <p:sp>
        <p:nvSpPr>
          <p:cNvPr id="101" name="TextBox 100">
            <a:extLst>
              <a:ext uri="{FF2B5EF4-FFF2-40B4-BE49-F238E27FC236}">
                <a16:creationId xmlns:a16="http://schemas.microsoft.com/office/drawing/2014/main" id="{2F4320F3-5827-2446-9B9D-3E3DFC7CF81E}"/>
              </a:ext>
            </a:extLst>
          </p:cNvPr>
          <p:cNvSpPr txBox="1"/>
          <p:nvPr/>
        </p:nvSpPr>
        <p:spPr>
          <a:xfrm>
            <a:off x="4488169" y="1964276"/>
            <a:ext cx="1947750" cy="738664"/>
          </a:xfrm>
          <a:prstGeom prst="rect">
            <a:avLst/>
          </a:prstGeom>
          <a:noFill/>
        </p:spPr>
        <p:txBody>
          <a:bodyPr wrap="square" rtlCol="0" anchor="t">
            <a:spAutoFit/>
          </a:bodyPr>
          <a:lstStyle/>
          <a:p>
            <a:r>
              <a:rPr lang="en-US" sz="1400" b="1" dirty="0">
                <a:solidFill>
                  <a:srgbClr val="3F2A56"/>
                </a:solidFill>
                <a:highlight>
                  <a:srgbClr val="FFD131"/>
                </a:highlight>
                <a:latin typeface="Verdana" panose="020B0604030504040204" pitchFamily="34" charset="0"/>
                <a:cs typeface="Verdana" panose="020B0604030504040204" pitchFamily="34" charset="0"/>
              </a:rPr>
              <a:t>2400 OV</a:t>
            </a:r>
          </a:p>
          <a:p>
            <a:r>
              <a:rPr lang="en-US" sz="1400" b="1" dirty="0">
                <a:solidFill>
                  <a:srgbClr val="3F2A56"/>
                </a:solidFill>
                <a:highlight>
                  <a:srgbClr val="FFD131"/>
                </a:highlight>
                <a:latin typeface="Verdana" panose="020B0604030504040204" pitchFamily="34" charset="0"/>
                <a:cs typeface="Verdana" panose="020B0604030504040204" pitchFamily="34" charset="0"/>
              </a:rPr>
              <a:t>Approx. Income: $500+/month</a:t>
            </a:r>
          </a:p>
        </p:txBody>
      </p:sp>
    </p:spTree>
    <p:extLst>
      <p:ext uri="{BB962C8B-B14F-4D97-AF65-F5344CB8AC3E}">
        <p14:creationId xmlns:p14="http://schemas.microsoft.com/office/powerpoint/2010/main" val="185364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84BFC-BC5B-0E4C-AEF8-B0495BB54333}"/>
              </a:ext>
            </a:extLst>
          </p:cNvPr>
          <p:cNvSpPr/>
          <p:nvPr/>
        </p:nvSpPr>
        <p:spPr>
          <a:xfrm>
            <a:off x="6864096" y="0"/>
            <a:ext cx="4523232" cy="6858000"/>
          </a:xfrm>
          <a:prstGeom prst="rect">
            <a:avLst/>
          </a:prstGeom>
          <a:solidFill>
            <a:srgbClr val="EE3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E7ACD8D-2F12-4D41-B3AD-F7569D03C49D}"/>
              </a:ext>
            </a:extLst>
          </p:cNvPr>
          <p:cNvSpPr/>
          <p:nvPr/>
        </p:nvSpPr>
        <p:spPr>
          <a:xfrm>
            <a:off x="6559296" y="705824"/>
            <a:ext cx="5035296" cy="769441"/>
          </a:xfrm>
          <a:prstGeom prst="round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E40BA86-920D-514E-9E06-827E88ABBFF4}"/>
              </a:ext>
            </a:extLst>
          </p:cNvPr>
          <p:cNvSpPr txBox="1"/>
          <p:nvPr/>
        </p:nvSpPr>
        <p:spPr>
          <a:xfrm>
            <a:off x="6989454" y="1559618"/>
            <a:ext cx="4324721" cy="1569660"/>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Gathering customers on our Amare EDGE 2-Pack is the way to build strong, long-term residual income!</a:t>
            </a:r>
          </a:p>
          <a:p>
            <a:endParaRPr lang="en-US" sz="1600" dirty="0">
              <a:solidFill>
                <a:schemeClr val="bg1"/>
              </a:solidFill>
              <a:latin typeface="Verdana" panose="020B0604030504040204" pitchFamily="34" charset="0"/>
              <a:cs typeface="Verdana" panose="020B0604030504040204" pitchFamily="34" charset="0"/>
            </a:endParaRPr>
          </a:p>
          <a:p>
            <a:r>
              <a:rPr lang="en-US" sz="1600" dirty="0">
                <a:solidFill>
                  <a:schemeClr val="bg1"/>
                </a:solidFill>
                <a:latin typeface="Verdana" panose="020B0604030504040204" pitchFamily="34" charset="0"/>
                <a:cs typeface="Verdana" panose="020B0604030504040204" pitchFamily="34" charset="0"/>
              </a:rPr>
              <a:t>Our best Partners will come from our base of satisfied customers!</a:t>
            </a:r>
          </a:p>
        </p:txBody>
      </p:sp>
      <p:sp>
        <p:nvSpPr>
          <p:cNvPr id="61" name="TextBox 60">
            <a:extLst>
              <a:ext uri="{FF2B5EF4-FFF2-40B4-BE49-F238E27FC236}">
                <a16:creationId xmlns:a16="http://schemas.microsoft.com/office/drawing/2014/main" id="{D4B92C64-BF46-AA46-9B6A-1F20381B9AA6}"/>
              </a:ext>
            </a:extLst>
          </p:cNvPr>
          <p:cNvSpPr txBox="1"/>
          <p:nvPr/>
        </p:nvSpPr>
        <p:spPr>
          <a:xfrm>
            <a:off x="6965069" y="705824"/>
            <a:ext cx="4422259" cy="769441"/>
          </a:xfrm>
          <a:prstGeom prst="rect">
            <a:avLst/>
          </a:prstGeom>
          <a:noFill/>
        </p:spPr>
        <p:txBody>
          <a:bodyPr wrap="square" rtlCol="0" anchor="t">
            <a:spAutoFit/>
          </a:bodyPr>
          <a:lstStyle/>
          <a:p>
            <a:r>
              <a:rPr lang="en-US" sz="4400" b="1" dirty="0">
                <a:solidFill>
                  <a:schemeClr val="bg1"/>
                </a:solidFill>
                <a:latin typeface="Verdana" panose="020B0604030504040204" pitchFamily="34" charset="0"/>
                <a:cs typeface="Verdana" panose="020B0604030504040204" pitchFamily="34" charset="0"/>
              </a:rPr>
              <a:t>AMARE EDGE</a:t>
            </a:r>
          </a:p>
        </p:txBody>
      </p:sp>
      <p:pic>
        <p:nvPicPr>
          <p:cNvPr id="8" name="Picture 7" descr="A picture containing text, cup, coffee&#10;&#10;Description automatically generated">
            <a:extLst>
              <a:ext uri="{FF2B5EF4-FFF2-40B4-BE49-F238E27FC236}">
                <a16:creationId xmlns:a16="http://schemas.microsoft.com/office/drawing/2014/main" id="{0C5864BB-4DC5-AB48-A5F0-D4731619F6DF}"/>
              </a:ext>
            </a:extLst>
          </p:cNvPr>
          <p:cNvPicPr>
            <a:picLocks noChangeAspect="1"/>
          </p:cNvPicPr>
          <p:nvPr/>
        </p:nvPicPr>
        <p:blipFill rotWithShape="1">
          <a:blip r:embed="rId2">
            <a:extLst>
              <a:ext uri="{28A0092B-C50C-407E-A947-70E740481C1C}">
                <a14:useLocalDpi xmlns:a14="http://schemas.microsoft.com/office/drawing/2010/main"/>
              </a:ext>
            </a:extLst>
          </a:blip>
          <a:srcRect t="32124" b="12460"/>
          <a:stretch/>
        </p:blipFill>
        <p:spPr>
          <a:xfrm>
            <a:off x="6307469" y="3055155"/>
            <a:ext cx="5006706" cy="2774498"/>
          </a:xfrm>
          <a:prstGeom prst="rect">
            <a:avLst/>
          </a:prstGeom>
        </p:spPr>
      </p:pic>
      <p:sp>
        <p:nvSpPr>
          <p:cNvPr id="234" name="Google Shape;115;p22">
            <a:extLst>
              <a:ext uri="{FF2B5EF4-FFF2-40B4-BE49-F238E27FC236}">
                <a16:creationId xmlns:a16="http://schemas.microsoft.com/office/drawing/2014/main" id="{E291E550-CEC1-B74E-BC7C-17D41ED9F7B3}"/>
              </a:ext>
            </a:extLst>
          </p:cNvPr>
          <p:cNvSpPr txBox="1">
            <a:spLocks/>
          </p:cNvSpPr>
          <p:nvPr/>
        </p:nvSpPr>
        <p:spPr>
          <a:xfrm>
            <a:off x="6239021" y="5747925"/>
            <a:ext cx="584325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chemeClr val="bg1"/>
                </a:solidFill>
                <a:highlight>
                  <a:srgbClr val="3F2A56"/>
                </a:highlight>
                <a:ea typeface="Verdana" panose="020B0604030504040204" pitchFamily="34" charset="0"/>
                <a:cs typeface="Verdana" panose="020B0604030504040204" pitchFamily="34" charset="0"/>
              </a:rPr>
              <a:t> EDGE 2-Pack = 100 PV</a:t>
            </a:r>
            <a:r>
              <a:rPr lang="en-US" sz="3200" b="1" i="1" dirty="0">
                <a:solidFill>
                  <a:srgbClr val="3F2A56"/>
                </a:solidFill>
                <a:highlight>
                  <a:srgbClr val="3F2A56"/>
                </a:highlight>
                <a:ea typeface="Verdana" panose="020B0604030504040204" pitchFamily="34" charset="0"/>
                <a:cs typeface="Verdana" panose="020B0604030504040204" pitchFamily="34" charset="0"/>
              </a:rPr>
              <a:t>.</a:t>
            </a:r>
            <a:r>
              <a:rPr lang="en-US" sz="3200" b="1" i="1" dirty="0">
                <a:solidFill>
                  <a:schemeClr val="bg1"/>
                </a:solidFill>
                <a:highlight>
                  <a:srgbClr val="3F2A56"/>
                </a:highlight>
                <a:ea typeface="Verdana" panose="020B0604030504040204" pitchFamily="34" charset="0"/>
                <a:cs typeface="Verdana" panose="020B0604030504040204" pitchFamily="34" charset="0"/>
              </a:rPr>
              <a:t> </a:t>
            </a:r>
          </a:p>
        </p:txBody>
      </p:sp>
      <p:grpSp>
        <p:nvGrpSpPr>
          <p:cNvPr id="235" name="Group 234">
            <a:extLst>
              <a:ext uri="{FF2B5EF4-FFF2-40B4-BE49-F238E27FC236}">
                <a16:creationId xmlns:a16="http://schemas.microsoft.com/office/drawing/2014/main" id="{5D0A18DD-9A6C-A341-A05E-F475059F6379}"/>
              </a:ext>
            </a:extLst>
          </p:cNvPr>
          <p:cNvGrpSpPr/>
          <p:nvPr/>
        </p:nvGrpSpPr>
        <p:grpSpPr>
          <a:xfrm>
            <a:off x="984762" y="3328415"/>
            <a:ext cx="1685047" cy="1708829"/>
            <a:chOff x="1074178" y="3970997"/>
            <a:chExt cx="1867839" cy="1834344"/>
          </a:xfrm>
        </p:grpSpPr>
        <p:grpSp>
          <p:nvGrpSpPr>
            <p:cNvPr id="236" name="Group 235">
              <a:extLst>
                <a:ext uri="{FF2B5EF4-FFF2-40B4-BE49-F238E27FC236}">
                  <a16:creationId xmlns:a16="http://schemas.microsoft.com/office/drawing/2014/main" id="{260C950F-66BA-574A-828C-3733FF317798}"/>
                </a:ext>
              </a:extLst>
            </p:cNvPr>
            <p:cNvGrpSpPr/>
            <p:nvPr/>
          </p:nvGrpSpPr>
          <p:grpSpPr>
            <a:xfrm>
              <a:off x="1278314" y="3970997"/>
              <a:ext cx="1459566" cy="1405655"/>
              <a:chOff x="1094410" y="3707835"/>
              <a:chExt cx="1829889" cy="1838020"/>
            </a:xfrm>
          </p:grpSpPr>
          <p:pic>
            <p:nvPicPr>
              <p:cNvPr id="240" name="Picture 239" descr="A picture containing text, bottlecap, gear&#10;&#10;Description automatically generated">
                <a:extLst>
                  <a:ext uri="{FF2B5EF4-FFF2-40B4-BE49-F238E27FC236}">
                    <a16:creationId xmlns:a16="http://schemas.microsoft.com/office/drawing/2014/main" id="{32F226F0-98BE-D441-BFFF-6295CCFD0E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41" name="Picture 240" descr="A picture containing icon&#10;&#10;Description automatically generated">
                <a:extLst>
                  <a:ext uri="{FF2B5EF4-FFF2-40B4-BE49-F238E27FC236}">
                    <a16:creationId xmlns:a16="http://schemas.microsoft.com/office/drawing/2014/main" id="{746AB7CC-71C7-3949-832B-8BCBF10A9B1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42" name="Oval 241">
                <a:extLst>
                  <a:ext uri="{FF2B5EF4-FFF2-40B4-BE49-F238E27FC236}">
                    <a16:creationId xmlns:a16="http://schemas.microsoft.com/office/drawing/2014/main" id="{33E61480-A535-7A4E-B94C-7A378EA87F82}"/>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43" name="TextBox 242">
                <a:extLst>
                  <a:ext uri="{FF2B5EF4-FFF2-40B4-BE49-F238E27FC236}">
                    <a16:creationId xmlns:a16="http://schemas.microsoft.com/office/drawing/2014/main" id="{93E0DFC5-0EEF-3C46-B04C-862FDDEDAC54}"/>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37" name="Group 236">
              <a:extLst>
                <a:ext uri="{FF2B5EF4-FFF2-40B4-BE49-F238E27FC236}">
                  <a16:creationId xmlns:a16="http://schemas.microsoft.com/office/drawing/2014/main" id="{60C4DD96-CAF4-B24F-9FF6-EF7B25F188FB}"/>
                </a:ext>
              </a:extLst>
            </p:cNvPr>
            <p:cNvGrpSpPr/>
            <p:nvPr/>
          </p:nvGrpSpPr>
          <p:grpSpPr>
            <a:xfrm>
              <a:off x="1074178" y="5159010"/>
              <a:ext cx="1867839" cy="646331"/>
              <a:chOff x="4010613" y="4061453"/>
              <a:chExt cx="1410639" cy="646331"/>
            </a:xfrm>
          </p:grpSpPr>
          <p:sp>
            <p:nvSpPr>
              <p:cNvPr id="238" name="Rounded Rectangle 237">
                <a:extLst>
                  <a:ext uri="{FF2B5EF4-FFF2-40B4-BE49-F238E27FC236}">
                    <a16:creationId xmlns:a16="http://schemas.microsoft.com/office/drawing/2014/main" id="{9ADDFC40-0E1A-4242-B2E6-71A102BEAFA2}"/>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39" name="TextBox 238">
                <a:extLst>
                  <a:ext uri="{FF2B5EF4-FFF2-40B4-BE49-F238E27FC236}">
                    <a16:creationId xmlns:a16="http://schemas.microsoft.com/office/drawing/2014/main" id="{077A5865-6A82-5F4E-8D8A-BE90F8B4E44B}"/>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4" name="Group 243">
            <a:extLst>
              <a:ext uri="{FF2B5EF4-FFF2-40B4-BE49-F238E27FC236}">
                <a16:creationId xmlns:a16="http://schemas.microsoft.com/office/drawing/2014/main" id="{5171A5AB-37CF-D649-84A7-66CD8379BC3D}"/>
              </a:ext>
            </a:extLst>
          </p:cNvPr>
          <p:cNvGrpSpPr/>
          <p:nvPr/>
        </p:nvGrpSpPr>
        <p:grpSpPr>
          <a:xfrm>
            <a:off x="2585301" y="3328415"/>
            <a:ext cx="1685047" cy="1708829"/>
            <a:chOff x="1074178" y="3970997"/>
            <a:chExt cx="1867839" cy="1834344"/>
          </a:xfrm>
        </p:grpSpPr>
        <p:grpSp>
          <p:nvGrpSpPr>
            <p:cNvPr id="245" name="Group 244">
              <a:extLst>
                <a:ext uri="{FF2B5EF4-FFF2-40B4-BE49-F238E27FC236}">
                  <a16:creationId xmlns:a16="http://schemas.microsoft.com/office/drawing/2014/main" id="{BCA61705-31D2-E34D-B87E-4FBDC92146D2}"/>
                </a:ext>
              </a:extLst>
            </p:cNvPr>
            <p:cNvGrpSpPr/>
            <p:nvPr/>
          </p:nvGrpSpPr>
          <p:grpSpPr>
            <a:xfrm>
              <a:off x="1278314" y="3970997"/>
              <a:ext cx="1459566" cy="1405655"/>
              <a:chOff x="1094410" y="3707835"/>
              <a:chExt cx="1829889" cy="1838020"/>
            </a:xfrm>
          </p:grpSpPr>
          <p:pic>
            <p:nvPicPr>
              <p:cNvPr id="249" name="Picture 248" descr="A picture containing text, bottlecap, gear&#10;&#10;Description automatically generated">
                <a:extLst>
                  <a:ext uri="{FF2B5EF4-FFF2-40B4-BE49-F238E27FC236}">
                    <a16:creationId xmlns:a16="http://schemas.microsoft.com/office/drawing/2014/main" id="{D4C7AC20-176E-DF4E-9EE6-D08FF23631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50" name="Picture 249" descr="A picture containing icon&#10;&#10;Description automatically generated">
                <a:extLst>
                  <a:ext uri="{FF2B5EF4-FFF2-40B4-BE49-F238E27FC236}">
                    <a16:creationId xmlns:a16="http://schemas.microsoft.com/office/drawing/2014/main" id="{0A799F52-F0BF-7B4A-A65E-AE97D20662B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51" name="Oval 250">
                <a:extLst>
                  <a:ext uri="{FF2B5EF4-FFF2-40B4-BE49-F238E27FC236}">
                    <a16:creationId xmlns:a16="http://schemas.microsoft.com/office/drawing/2014/main" id="{CA00B933-E656-8047-A991-15CE5B8F3C2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52" name="TextBox 251">
                <a:extLst>
                  <a:ext uri="{FF2B5EF4-FFF2-40B4-BE49-F238E27FC236}">
                    <a16:creationId xmlns:a16="http://schemas.microsoft.com/office/drawing/2014/main" id="{29848FE4-3268-9B41-9A55-4896C9F08076}"/>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46" name="Group 245">
              <a:extLst>
                <a:ext uri="{FF2B5EF4-FFF2-40B4-BE49-F238E27FC236}">
                  <a16:creationId xmlns:a16="http://schemas.microsoft.com/office/drawing/2014/main" id="{87C4C8FE-807E-A24E-B8D9-DE26D9F6E1E8}"/>
                </a:ext>
              </a:extLst>
            </p:cNvPr>
            <p:cNvGrpSpPr/>
            <p:nvPr/>
          </p:nvGrpSpPr>
          <p:grpSpPr>
            <a:xfrm>
              <a:off x="1074178" y="5159010"/>
              <a:ext cx="1867839" cy="646331"/>
              <a:chOff x="4010613" y="4061453"/>
              <a:chExt cx="1410639" cy="646331"/>
            </a:xfrm>
          </p:grpSpPr>
          <p:sp>
            <p:nvSpPr>
              <p:cNvPr id="247" name="Rounded Rectangle 246">
                <a:extLst>
                  <a:ext uri="{FF2B5EF4-FFF2-40B4-BE49-F238E27FC236}">
                    <a16:creationId xmlns:a16="http://schemas.microsoft.com/office/drawing/2014/main" id="{21160D75-E837-0D47-9C0D-5F353C3B740B}"/>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48" name="TextBox 247">
                <a:extLst>
                  <a:ext uri="{FF2B5EF4-FFF2-40B4-BE49-F238E27FC236}">
                    <a16:creationId xmlns:a16="http://schemas.microsoft.com/office/drawing/2014/main" id="{B49E9812-CC5C-7840-A4C8-6B2D2FFCD20C}"/>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53" name="Group 252">
            <a:extLst>
              <a:ext uri="{FF2B5EF4-FFF2-40B4-BE49-F238E27FC236}">
                <a16:creationId xmlns:a16="http://schemas.microsoft.com/office/drawing/2014/main" id="{000321B0-3176-7F44-B2E8-93CADEB949C7}"/>
              </a:ext>
            </a:extLst>
          </p:cNvPr>
          <p:cNvGrpSpPr/>
          <p:nvPr/>
        </p:nvGrpSpPr>
        <p:grpSpPr>
          <a:xfrm>
            <a:off x="4194306" y="3328415"/>
            <a:ext cx="1685047" cy="1708829"/>
            <a:chOff x="1074178" y="3970997"/>
            <a:chExt cx="1867839" cy="1834344"/>
          </a:xfrm>
        </p:grpSpPr>
        <p:grpSp>
          <p:nvGrpSpPr>
            <p:cNvPr id="254" name="Group 253">
              <a:extLst>
                <a:ext uri="{FF2B5EF4-FFF2-40B4-BE49-F238E27FC236}">
                  <a16:creationId xmlns:a16="http://schemas.microsoft.com/office/drawing/2014/main" id="{CC584287-124B-6F4E-9E50-6369AC294F63}"/>
                </a:ext>
              </a:extLst>
            </p:cNvPr>
            <p:cNvGrpSpPr/>
            <p:nvPr/>
          </p:nvGrpSpPr>
          <p:grpSpPr>
            <a:xfrm>
              <a:off x="1278314" y="3970997"/>
              <a:ext cx="1459566" cy="1405655"/>
              <a:chOff x="1094410" y="3707835"/>
              <a:chExt cx="1829889" cy="1838020"/>
            </a:xfrm>
          </p:grpSpPr>
          <p:pic>
            <p:nvPicPr>
              <p:cNvPr id="258" name="Picture 257" descr="A picture containing text, bottlecap, gear&#10;&#10;Description automatically generated">
                <a:extLst>
                  <a:ext uri="{FF2B5EF4-FFF2-40B4-BE49-F238E27FC236}">
                    <a16:creationId xmlns:a16="http://schemas.microsoft.com/office/drawing/2014/main" id="{04A4CA27-91B6-EE4C-A7EF-157EA8B602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59" name="Picture 258" descr="A picture containing icon&#10;&#10;Description automatically generated">
                <a:extLst>
                  <a:ext uri="{FF2B5EF4-FFF2-40B4-BE49-F238E27FC236}">
                    <a16:creationId xmlns:a16="http://schemas.microsoft.com/office/drawing/2014/main" id="{A2A8D2A7-7F35-A943-B84D-97CBB4F744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60" name="Oval 259">
                <a:extLst>
                  <a:ext uri="{FF2B5EF4-FFF2-40B4-BE49-F238E27FC236}">
                    <a16:creationId xmlns:a16="http://schemas.microsoft.com/office/drawing/2014/main" id="{B3924105-816D-FB49-A4C6-4416F59B5EBF}"/>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61" name="TextBox 260">
                <a:extLst>
                  <a:ext uri="{FF2B5EF4-FFF2-40B4-BE49-F238E27FC236}">
                    <a16:creationId xmlns:a16="http://schemas.microsoft.com/office/drawing/2014/main" id="{FA173830-EE22-5741-A7F2-ACF83B243E41}"/>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55" name="Group 254">
              <a:extLst>
                <a:ext uri="{FF2B5EF4-FFF2-40B4-BE49-F238E27FC236}">
                  <a16:creationId xmlns:a16="http://schemas.microsoft.com/office/drawing/2014/main" id="{419E7930-B8E7-D345-A4AC-8FD0D294EB17}"/>
                </a:ext>
              </a:extLst>
            </p:cNvPr>
            <p:cNvGrpSpPr/>
            <p:nvPr/>
          </p:nvGrpSpPr>
          <p:grpSpPr>
            <a:xfrm>
              <a:off x="1074178" y="5159010"/>
              <a:ext cx="1867839" cy="646331"/>
              <a:chOff x="4010613" y="4061453"/>
              <a:chExt cx="1410639" cy="646331"/>
            </a:xfrm>
          </p:grpSpPr>
          <p:sp>
            <p:nvSpPr>
              <p:cNvPr id="256" name="Rounded Rectangle 255">
                <a:extLst>
                  <a:ext uri="{FF2B5EF4-FFF2-40B4-BE49-F238E27FC236}">
                    <a16:creationId xmlns:a16="http://schemas.microsoft.com/office/drawing/2014/main" id="{37F00578-5086-9D4E-8806-3B1834A63E8F}"/>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57" name="TextBox 256">
                <a:extLst>
                  <a:ext uri="{FF2B5EF4-FFF2-40B4-BE49-F238E27FC236}">
                    <a16:creationId xmlns:a16="http://schemas.microsoft.com/office/drawing/2014/main" id="{1DE100FC-D66D-334D-ACBF-6AFA2DAF96B8}"/>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262" name="Oval 261">
            <a:extLst>
              <a:ext uri="{FF2B5EF4-FFF2-40B4-BE49-F238E27FC236}">
                <a16:creationId xmlns:a16="http://schemas.microsoft.com/office/drawing/2014/main" id="{5EFA6ADA-23DE-0B4B-A588-4A47D04B1B78}"/>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Google Shape;115;p22">
            <a:extLst>
              <a:ext uri="{FF2B5EF4-FFF2-40B4-BE49-F238E27FC236}">
                <a16:creationId xmlns:a16="http://schemas.microsoft.com/office/drawing/2014/main" id="{858E8773-1BE1-A448-9BE6-1FFAB61F3B06}"/>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264" name="Down Arrow 263">
            <a:extLst>
              <a:ext uri="{FF2B5EF4-FFF2-40B4-BE49-F238E27FC236}">
                <a16:creationId xmlns:a16="http://schemas.microsoft.com/office/drawing/2014/main" id="{0FDF03E6-E1B3-F34B-A638-0931B5EB433D}"/>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a:extLst>
              <a:ext uri="{FF2B5EF4-FFF2-40B4-BE49-F238E27FC236}">
                <a16:creationId xmlns:a16="http://schemas.microsoft.com/office/drawing/2014/main" id="{096FDF98-63A2-6849-8599-1BCEA6783DB5}"/>
              </a:ext>
            </a:extLst>
          </p:cNvPr>
          <p:cNvSpPr/>
          <p:nvPr/>
        </p:nvSpPr>
        <p:spPr>
          <a:xfrm>
            <a:off x="2822674" y="244197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67" name="TextBox 266">
            <a:extLst>
              <a:ext uri="{FF2B5EF4-FFF2-40B4-BE49-F238E27FC236}">
                <a16:creationId xmlns:a16="http://schemas.microsoft.com/office/drawing/2014/main" id="{503C8181-48D5-484D-8AF2-C984662E050B}"/>
              </a:ext>
            </a:extLst>
          </p:cNvPr>
          <p:cNvSpPr txBox="1"/>
          <p:nvPr/>
        </p:nvSpPr>
        <p:spPr>
          <a:xfrm>
            <a:off x="2735420" y="244197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8" name="Down Arrow 267">
            <a:extLst>
              <a:ext uri="{FF2B5EF4-FFF2-40B4-BE49-F238E27FC236}">
                <a16:creationId xmlns:a16="http://schemas.microsoft.com/office/drawing/2014/main" id="{0F3B0E18-00D6-9740-BF58-25DBE201989E}"/>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own Arrow 268">
            <a:extLst>
              <a:ext uri="{FF2B5EF4-FFF2-40B4-BE49-F238E27FC236}">
                <a16:creationId xmlns:a16="http://schemas.microsoft.com/office/drawing/2014/main" id="{6B6AB2EB-F321-8E42-8FA8-AF6BAB96B953}"/>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extBox 269">
            <a:extLst>
              <a:ext uri="{FF2B5EF4-FFF2-40B4-BE49-F238E27FC236}">
                <a16:creationId xmlns:a16="http://schemas.microsoft.com/office/drawing/2014/main" id="{B8FB23C0-8CC9-2441-8A2D-7929B5561313}"/>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
        <p:nvSpPr>
          <p:cNvPr id="271" name="Google Shape;115;p22">
            <a:extLst>
              <a:ext uri="{FF2B5EF4-FFF2-40B4-BE49-F238E27FC236}">
                <a16:creationId xmlns:a16="http://schemas.microsoft.com/office/drawing/2014/main" id="{45EEDB47-9F36-2347-A7C0-19DF9A3B03EA}"/>
              </a:ext>
            </a:extLst>
          </p:cNvPr>
          <p:cNvSpPr txBox="1">
            <a:spLocks/>
          </p:cNvSpPr>
          <p:nvPr/>
        </p:nvSpPr>
        <p:spPr>
          <a:xfrm>
            <a:off x="970464" y="5738818"/>
            <a:ext cx="4940550"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Our Building Blocks!</a:t>
            </a:r>
          </a:p>
        </p:txBody>
      </p:sp>
      <p:sp>
        <p:nvSpPr>
          <p:cNvPr id="272" name="Down Arrow 271">
            <a:extLst>
              <a:ext uri="{FF2B5EF4-FFF2-40B4-BE49-F238E27FC236}">
                <a16:creationId xmlns:a16="http://schemas.microsoft.com/office/drawing/2014/main" id="{20C0B7E9-1414-BB45-9FE6-B427970BB191}"/>
              </a:ext>
            </a:extLst>
          </p:cNvPr>
          <p:cNvSpPr/>
          <p:nvPr/>
        </p:nvSpPr>
        <p:spPr>
          <a:xfrm rot="10800000">
            <a:off x="3198306" y="5145644"/>
            <a:ext cx="457200" cy="599304"/>
          </a:xfrm>
          <a:prstGeom prst="downArrow">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Down Arrow 272">
            <a:extLst>
              <a:ext uri="{FF2B5EF4-FFF2-40B4-BE49-F238E27FC236}">
                <a16:creationId xmlns:a16="http://schemas.microsoft.com/office/drawing/2014/main" id="{7409BB53-AEFE-414A-A4B6-AEC4FAC4FCB6}"/>
              </a:ext>
            </a:extLst>
          </p:cNvPr>
          <p:cNvSpPr/>
          <p:nvPr/>
        </p:nvSpPr>
        <p:spPr>
          <a:xfrm rot="16200000">
            <a:off x="5226370" y="5705528"/>
            <a:ext cx="457200" cy="599304"/>
          </a:xfrm>
          <a:prstGeom prst="downArrow">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62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084BFC-BC5B-0E4C-AEF8-B0495BB54333}"/>
              </a:ext>
            </a:extLst>
          </p:cNvPr>
          <p:cNvSpPr/>
          <p:nvPr/>
        </p:nvSpPr>
        <p:spPr>
          <a:xfrm>
            <a:off x="6864096" y="0"/>
            <a:ext cx="4523232" cy="6858000"/>
          </a:xfrm>
          <a:prstGeom prst="rect">
            <a:avLst/>
          </a:prstGeom>
          <a:solidFill>
            <a:srgbClr val="EE30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1E7ACD8D-2F12-4D41-B3AD-F7569D03C49D}"/>
              </a:ext>
            </a:extLst>
          </p:cNvPr>
          <p:cNvSpPr/>
          <p:nvPr/>
        </p:nvSpPr>
        <p:spPr>
          <a:xfrm>
            <a:off x="6559296" y="705824"/>
            <a:ext cx="5035296" cy="769441"/>
          </a:xfrm>
          <a:prstGeom prst="roundRect">
            <a:avLst/>
          </a:prstGeom>
          <a:solidFill>
            <a:srgbClr val="3F2A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E40BA86-920D-514E-9E06-827E88ABBFF4}"/>
              </a:ext>
            </a:extLst>
          </p:cNvPr>
          <p:cNvSpPr txBox="1"/>
          <p:nvPr/>
        </p:nvSpPr>
        <p:spPr>
          <a:xfrm>
            <a:off x="6989454" y="1559618"/>
            <a:ext cx="4324721" cy="1569660"/>
          </a:xfrm>
          <a:prstGeom prst="rect">
            <a:avLst/>
          </a:prstGeom>
          <a:noFill/>
        </p:spPr>
        <p:txBody>
          <a:bodyPr wrap="square" rtlCol="0" anchor="t">
            <a:spAutoFit/>
          </a:bodyPr>
          <a:lstStyle/>
          <a:p>
            <a:r>
              <a:rPr lang="en-US" sz="1600" dirty="0">
                <a:solidFill>
                  <a:schemeClr val="bg1"/>
                </a:solidFill>
                <a:latin typeface="Verdana" panose="020B0604030504040204" pitchFamily="34" charset="0"/>
                <a:cs typeface="Verdana" panose="020B0604030504040204" pitchFamily="34" charset="0"/>
              </a:rPr>
              <a:t>Gathering customers on our Amare EDGE 2-Pack is the way to build strong, long-term residual income!</a:t>
            </a:r>
          </a:p>
          <a:p>
            <a:endParaRPr lang="en-US" sz="1600" dirty="0">
              <a:solidFill>
                <a:schemeClr val="bg1"/>
              </a:solidFill>
              <a:latin typeface="Verdana" panose="020B0604030504040204" pitchFamily="34" charset="0"/>
              <a:cs typeface="Verdana" panose="020B0604030504040204" pitchFamily="34" charset="0"/>
            </a:endParaRPr>
          </a:p>
          <a:p>
            <a:r>
              <a:rPr lang="en-US" sz="1600" dirty="0">
                <a:solidFill>
                  <a:schemeClr val="bg1"/>
                </a:solidFill>
                <a:latin typeface="Verdana" panose="020B0604030504040204" pitchFamily="34" charset="0"/>
                <a:cs typeface="Verdana" panose="020B0604030504040204" pitchFamily="34" charset="0"/>
              </a:rPr>
              <a:t>Our best Partners will come from our base of satisfied customers!</a:t>
            </a:r>
          </a:p>
        </p:txBody>
      </p:sp>
      <p:sp>
        <p:nvSpPr>
          <p:cNvPr id="61" name="TextBox 60">
            <a:extLst>
              <a:ext uri="{FF2B5EF4-FFF2-40B4-BE49-F238E27FC236}">
                <a16:creationId xmlns:a16="http://schemas.microsoft.com/office/drawing/2014/main" id="{D4B92C64-BF46-AA46-9B6A-1F20381B9AA6}"/>
              </a:ext>
            </a:extLst>
          </p:cNvPr>
          <p:cNvSpPr txBox="1"/>
          <p:nvPr/>
        </p:nvSpPr>
        <p:spPr>
          <a:xfrm>
            <a:off x="6965069" y="705824"/>
            <a:ext cx="4422259" cy="769441"/>
          </a:xfrm>
          <a:prstGeom prst="rect">
            <a:avLst/>
          </a:prstGeom>
          <a:noFill/>
        </p:spPr>
        <p:txBody>
          <a:bodyPr wrap="square" rtlCol="0" anchor="t">
            <a:spAutoFit/>
          </a:bodyPr>
          <a:lstStyle/>
          <a:p>
            <a:r>
              <a:rPr lang="en-US" sz="4400" b="1" dirty="0">
                <a:solidFill>
                  <a:schemeClr val="bg1"/>
                </a:solidFill>
                <a:latin typeface="Verdana" panose="020B0604030504040204" pitchFamily="34" charset="0"/>
                <a:cs typeface="Verdana" panose="020B0604030504040204" pitchFamily="34" charset="0"/>
              </a:rPr>
              <a:t>AMARE EDGE</a:t>
            </a:r>
          </a:p>
        </p:txBody>
      </p:sp>
      <p:pic>
        <p:nvPicPr>
          <p:cNvPr id="8" name="Picture 7" descr="A picture containing text, cup, coffee&#10;&#10;Description automatically generated">
            <a:extLst>
              <a:ext uri="{FF2B5EF4-FFF2-40B4-BE49-F238E27FC236}">
                <a16:creationId xmlns:a16="http://schemas.microsoft.com/office/drawing/2014/main" id="{0C5864BB-4DC5-AB48-A5F0-D4731619F6DF}"/>
              </a:ext>
            </a:extLst>
          </p:cNvPr>
          <p:cNvPicPr>
            <a:picLocks noChangeAspect="1"/>
          </p:cNvPicPr>
          <p:nvPr/>
        </p:nvPicPr>
        <p:blipFill rotWithShape="1">
          <a:blip r:embed="rId2">
            <a:extLst>
              <a:ext uri="{28A0092B-C50C-407E-A947-70E740481C1C}">
                <a14:useLocalDpi xmlns:a14="http://schemas.microsoft.com/office/drawing/2010/main"/>
              </a:ext>
            </a:extLst>
          </a:blip>
          <a:srcRect t="32124" b="12460"/>
          <a:stretch/>
        </p:blipFill>
        <p:spPr>
          <a:xfrm>
            <a:off x="6307469" y="3055155"/>
            <a:ext cx="5006706" cy="2774498"/>
          </a:xfrm>
          <a:prstGeom prst="rect">
            <a:avLst/>
          </a:prstGeom>
        </p:spPr>
      </p:pic>
      <p:sp>
        <p:nvSpPr>
          <p:cNvPr id="234" name="Google Shape;115;p22">
            <a:extLst>
              <a:ext uri="{FF2B5EF4-FFF2-40B4-BE49-F238E27FC236}">
                <a16:creationId xmlns:a16="http://schemas.microsoft.com/office/drawing/2014/main" id="{E291E550-CEC1-B74E-BC7C-17D41ED9F7B3}"/>
              </a:ext>
            </a:extLst>
          </p:cNvPr>
          <p:cNvSpPr txBox="1">
            <a:spLocks/>
          </p:cNvSpPr>
          <p:nvPr/>
        </p:nvSpPr>
        <p:spPr>
          <a:xfrm>
            <a:off x="6239021" y="5747925"/>
            <a:ext cx="5843251"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i="1" dirty="0">
                <a:solidFill>
                  <a:schemeClr val="bg1"/>
                </a:solidFill>
                <a:highlight>
                  <a:srgbClr val="3F2A56"/>
                </a:highlight>
                <a:ea typeface="Verdana" panose="020B0604030504040204" pitchFamily="34" charset="0"/>
                <a:cs typeface="Verdana" panose="020B0604030504040204" pitchFamily="34" charset="0"/>
              </a:rPr>
              <a:t> EDGE 2-Pack = 100 PV</a:t>
            </a:r>
            <a:r>
              <a:rPr lang="en-US" sz="3200" b="1" i="1" dirty="0">
                <a:solidFill>
                  <a:srgbClr val="3F2A56"/>
                </a:solidFill>
                <a:highlight>
                  <a:srgbClr val="3F2A56"/>
                </a:highlight>
                <a:ea typeface="Verdana" panose="020B0604030504040204" pitchFamily="34" charset="0"/>
                <a:cs typeface="Verdana" panose="020B0604030504040204" pitchFamily="34" charset="0"/>
              </a:rPr>
              <a:t>.</a:t>
            </a:r>
            <a:r>
              <a:rPr lang="en-US" sz="3200" b="1" i="1" dirty="0">
                <a:solidFill>
                  <a:schemeClr val="bg1"/>
                </a:solidFill>
                <a:highlight>
                  <a:srgbClr val="3F2A56"/>
                </a:highlight>
                <a:ea typeface="Verdana" panose="020B0604030504040204" pitchFamily="34" charset="0"/>
                <a:cs typeface="Verdana" panose="020B0604030504040204" pitchFamily="34" charset="0"/>
              </a:rPr>
              <a:t> </a:t>
            </a:r>
          </a:p>
        </p:txBody>
      </p:sp>
      <p:grpSp>
        <p:nvGrpSpPr>
          <p:cNvPr id="235" name="Group 234">
            <a:extLst>
              <a:ext uri="{FF2B5EF4-FFF2-40B4-BE49-F238E27FC236}">
                <a16:creationId xmlns:a16="http://schemas.microsoft.com/office/drawing/2014/main" id="{5D0A18DD-9A6C-A341-A05E-F475059F6379}"/>
              </a:ext>
            </a:extLst>
          </p:cNvPr>
          <p:cNvGrpSpPr/>
          <p:nvPr/>
        </p:nvGrpSpPr>
        <p:grpSpPr>
          <a:xfrm>
            <a:off x="984762" y="3328415"/>
            <a:ext cx="1685047" cy="1708829"/>
            <a:chOff x="1074178" y="3970997"/>
            <a:chExt cx="1867839" cy="1834344"/>
          </a:xfrm>
        </p:grpSpPr>
        <p:grpSp>
          <p:nvGrpSpPr>
            <p:cNvPr id="236" name="Group 235">
              <a:extLst>
                <a:ext uri="{FF2B5EF4-FFF2-40B4-BE49-F238E27FC236}">
                  <a16:creationId xmlns:a16="http://schemas.microsoft.com/office/drawing/2014/main" id="{260C950F-66BA-574A-828C-3733FF317798}"/>
                </a:ext>
              </a:extLst>
            </p:cNvPr>
            <p:cNvGrpSpPr/>
            <p:nvPr/>
          </p:nvGrpSpPr>
          <p:grpSpPr>
            <a:xfrm>
              <a:off x="1278314" y="3970997"/>
              <a:ext cx="1459566" cy="1405655"/>
              <a:chOff x="1094410" y="3707835"/>
              <a:chExt cx="1829889" cy="1838020"/>
            </a:xfrm>
          </p:grpSpPr>
          <p:pic>
            <p:nvPicPr>
              <p:cNvPr id="240" name="Picture 239" descr="A picture containing text, bottlecap, gear&#10;&#10;Description automatically generated">
                <a:extLst>
                  <a:ext uri="{FF2B5EF4-FFF2-40B4-BE49-F238E27FC236}">
                    <a16:creationId xmlns:a16="http://schemas.microsoft.com/office/drawing/2014/main" id="{32F226F0-98BE-D441-BFFF-6295CCFD0E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41" name="Picture 240" descr="A picture containing icon&#10;&#10;Description automatically generated">
                <a:extLst>
                  <a:ext uri="{FF2B5EF4-FFF2-40B4-BE49-F238E27FC236}">
                    <a16:creationId xmlns:a16="http://schemas.microsoft.com/office/drawing/2014/main" id="{746AB7CC-71C7-3949-832B-8BCBF10A9B1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42" name="Oval 241">
                <a:extLst>
                  <a:ext uri="{FF2B5EF4-FFF2-40B4-BE49-F238E27FC236}">
                    <a16:creationId xmlns:a16="http://schemas.microsoft.com/office/drawing/2014/main" id="{33E61480-A535-7A4E-B94C-7A378EA87F82}"/>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43" name="TextBox 242">
                <a:extLst>
                  <a:ext uri="{FF2B5EF4-FFF2-40B4-BE49-F238E27FC236}">
                    <a16:creationId xmlns:a16="http://schemas.microsoft.com/office/drawing/2014/main" id="{93E0DFC5-0EEF-3C46-B04C-862FDDEDAC54}"/>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37" name="Group 236">
              <a:extLst>
                <a:ext uri="{FF2B5EF4-FFF2-40B4-BE49-F238E27FC236}">
                  <a16:creationId xmlns:a16="http://schemas.microsoft.com/office/drawing/2014/main" id="{60C4DD96-CAF4-B24F-9FF6-EF7B25F188FB}"/>
                </a:ext>
              </a:extLst>
            </p:cNvPr>
            <p:cNvGrpSpPr/>
            <p:nvPr/>
          </p:nvGrpSpPr>
          <p:grpSpPr>
            <a:xfrm>
              <a:off x="1074178" y="5159010"/>
              <a:ext cx="1867839" cy="646331"/>
              <a:chOff x="4010613" y="4061453"/>
              <a:chExt cx="1410639" cy="646331"/>
            </a:xfrm>
          </p:grpSpPr>
          <p:sp>
            <p:nvSpPr>
              <p:cNvPr id="238" name="Rounded Rectangle 237">
                <a:extLst>
                  <a:ext uri="{FF2B5EF4-FFF2-40B4-BE49-F238E27FC236}">
                    <a16:creationId xmlns:a16="http://schemas.microsoft.com/office/drawing/2014/main" id="{9ADDFC40-0E1A-4242-B2E6-71A102BEAFA2}"/>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39" name="TextBox 238">
                <a:extLst>
                  <a:ext uri="{FF2B5EF4-FFF2-40B4-BE49-F238E27FC236}">
                    <a16:creationId xmlns:a16="http://schemas.microsoft.com/office/drawing/2014/main" id="{077A5865-6A82-5F4E-8D8A-BE90F8B4E44B}"/>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4" name="Group 243">
            <a:extLst>
              <a:ext uri="{FF2B5EF4-FFF2-40B4-BE49-F238E27FC236}">
                <a16:creationId xmlns:a16="http://schemas.microsoft.com/office/drawing/2014/main" id="{5171A5AB-37CF-D649-84A7-66CD8379BC3D}"/>
              </a:ext>
            </a:extLst>
          </p:cNvPr>
          <p:cNvGrpSpPr/>
          <p:nvPr/>
        </p:nvGrpSpPr>
        <p:grpSpPr>
          <a:xfrm>
            <a:off x="2585301" y="3328415"/>
            <a:ext cx="1685047" cy="1708829"/>
            <a:chOff x="1074178" y="3970997"/>
            <a:chExt cx="1867839" cy="1834344"/>
          </a:xfrm>
        </p:grpSpPr>
        <p:grpSp>
          <p:nvGrpSpPr>
            <p:cNvPr id="245" name="Group 244">
              <a:extLst>
                <a:ext uri="{FF2B5EF4-FFF2-40B4-BE49-F238E27FC236}">
                  <a16:creationId xmlns:a16="http://schemas.microsoft.com/office/drawing/2014/main" id="{BCA61705-31D2-E34D-B87E-4FBDC92146D2}"/>
                </a:ext>
              </a:extLst>
            </p:cNvPr>
            <p:cNvGrpSpPr/>
            <p:nvPr/>
          </p:nvGrpSpPr>
          <p:grpSpPr>
            <a:xfrm>
              <a:off x="1278314" y="3970997"/>
              <a:ext cx="1459566" cy="1405655"/>
              <a:chOff x="1094410" y="3707835"/>
              <a:chExt cx="1829889" cy="1838020"/>
            </a:xfrm>
          </p:grpSpPr>
          <p:pic>
            <p:nvPicPr>
              <p:cNvPr id="249" name="Picture 248" descr="A picture containing text, bottlecap, gear&#10;&#10;Description automatically generated">
                <a:extLst>
                  <a:ext uri="{FF2B5EF4-FFF2-40B4-BE49-F238E27FC236}">
                    <a16:creationId xmlns:a16="http://schemas.microsoft.com/office/drawing/2014/main" id="{D4C7AC20-176E-DF4E-9EE6-D08FF236318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50" name="Picture 249" descr="A picture containing icon&#10;&#10;Description automatically generated">
                <a:extLst>
                  <a:ext uri="{FF2B5EF4-FFF2-40B4-BE49-F238E27FC236}">
                    <a16:creationId xmlns:a16="http://schemas.microsoft.com/office/drawing/2014/main" id="{0A799F52-F0BF-7B4A-A65E-AE97D20662B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51" name="Oval 250">
                <a:extLst>
                  <a:ext uri="{FF2B5EF4-FFF2-40B4-BE49-F238E27FC236}">
                    <a16:creationId xmlns:a16="http://schemas.microsoft.com/office/drawing/2014/main" id="{CA00B933-E656-8047-A991-15CE5B8F3C2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52" name="TextBox 251">
                <a:extLst>
                  <a:ext uri="{FF2B5EF4-FFF2-40B4-BE49-F238E27FC236}">
                    <a16:creationId xmlns:a16="http://schemas.microsoft.com/office/drawing/2014/main" id="{29848FE4-3268-9B41-9A55-4896C9F08076}"/>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46" name="Group 245">
              <a:extLst>
                <a:ext uri="{FF2B5EF4-FFF2-40B4-BE49-F238E27FC236}">
                  <a16:creationId xmlns:a16="http://schemas.microsoft.com/office/drawing/2014/main" id="{87C4C8FE-807E-A24E-B8D9-DE26D9F6E1E8}"/>
                </a:ext>
              </a:extLst>
            </p:cNvPr>
            <p:cNvGrpSpPr/>
            <p:nvPr/>
          </p:nvGrpSpPr>
          <p:grpSpPr>
            <a:xfrm>
              <a:off x="1074178" y="5159010"/>
              <a:ext cx="1867839" cy="646331"/>
              <a:chOff x="4010613" y="4061453"/>
              <a:chExt cx="1410639" cy="646331"/>
            </a:xfrm>
          </p:grpSpPr>
          <p:sp>
            <p:nvSpPr>
              <p:cNvPr id="247" name="Rounded Rectangle 246">
                <a:extLst>
                  <a:ext uri="{FF2B5EF4-FFF2-40B4-BE49-F238E27FC236}">
                    <a16:creationId xmlns:a16="http://schemas.microsoft.com/office/drawing/2014/main" id="{21160D75-E837-0D47-9C0D-5F353C3B740B}"/>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48" name="TextBox 247">
                <a:extLst>
                  <a:ext uri="{FF2B5EF4-FFF2-40B4-BE49-F238E27FC236}">
                    <a16:creationId xmlns:a16="http://schemas.microsoft.com/office/drawing/2014/main" id="{B49E9812-CC5C-7840-A4C8-6B2D2FFCD20C}"/>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53" name="Group 252">
            <a:extLst>
              <a:ext uri="{FF2B5EF4-FFF2-40B4-BE49-F238E27FC236}">
                <a16:creationId xmlns:a16="http://schemas.microsoft.com/office/drawing/2014/main" id="{000321B0-3176-7F44-B2E8-93CADEB949C7}"/>
              </a:ext>
            </a:extLst>
          </p:cNvPr>
          <p:cNvGrpSpPr/>
          <p:nvPr/>
        </p:nvGrpSpPr>
        <p:grpSpPr>
          <a:xfrm>
            <a:off x="4194306" y="3328415"/>
            <a:ext cx="1685047" cy="1708829"/>
            <a:chOff x="1074178" y="3970997"/>
            <a:chExt cx="1867839" cy="1834344"/>
          </a:xfrm>
        </p:grpSpPr>
        <p:grpSp>
          <p:nvGrpSpPr>
            <p:cNvPr id="254" name="Group 253">
              <a:extLst>
                <a:ext uri="{FF2B5EF4-FFF2-40B4-BE49-F238E27FC236}">
                  <a16:creationId xmlns:a16="http://schemas.microsoft.com/office/drawing/2014/main" id="{CC584287-124B-6F4E-9E50-6369AC294F63}"/>
                </a:ext>
              </a:extLst>
            </p:cNvPr>
            <p:cNvGrpSpPr/>
            <p:nvPr/>
          </p:nvGrpSpPr>
          <p:grpSpPr>
            <a:xfrm>
              <a:off x="1278314" y="3970997"/>
              <a:ext cx="1459566" cy="1405655"/>
              <a:chOff x="1094410" y="3707835"/>
              <a:chExt cx="1829889" cy="1838020"/>
            </a:xfrm>
          </p:grpSpPr>
          <p:pic>
            <p:nvPicPr>
              <p:cNvPr id="258" name="Picture 257" descr="A picture containing text, bottlecap, gear&#10;&#10;Description automatically generated">
                <a:extLst>
                  <a:ext uri="{FF2B5EF4-FFF2-40B4-BE49-F238E27FC236}">
                    <a16:creationId xmlns:a16="http://schemas.microsoft.com/office/drawing/2014/main" id="{04A4CA27-91B6-EE4C-A7EF-157EA8B602D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59" name="Picture 258" descr="A picture containing icon&#10;&#10;Description automatically generated">
                <a:extLst>
                  <a:ext uri="{FF2B5EF4-FFF2-40B4-BE49-F238E27FC236}">
                    <a16:creationId xmlns:a16="http://schemas.microsoft.com/office/drawing/2014/main" id="{A2A8D2A7-7F35-A943-B84D-97CBB4F744F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60" name="Oval 259">
                <a:extLst>
                  <a:ext uri="{FF2B5EF4-FFF2-40B4-BE49-F238E27FC236}">
                    <a16:creationId xmlns:a16="http://schemas.microsoft.com/office/drawing/2014/main" id="{B3924105-816D-FB49-A4C6-4416F59B5EBF}"/>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61" name="TextBox 260">
                <a:extLst>
                  <a:ext uri="{FF2B5EF4-FFF2-40B4-BE49-F238E27FC236}">
                    <a16:creationId xmlns:a16="http://schemas.microsoft.com/office/drawing/2014/main" id="{FA173830-EE22-5741-A7F2-ACF83B243E41}"/>
                  </a:ext>
                </a:extLst>
              </p:cNvPr>
              <p:cNvSpPr txBox="1"/>
              <p:nvPr/>
            </p:nvSpPr>
            <p:spPr>
              <a:xfrm>
                <a:off x="1314620" y="4272221"/>
                <a:ext cx="1378962" cy="684157"/>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C/P</a:t>
                </a:r>
              </a:p>
            </p:txBody>
          </p:sp>
        </p:grpSp>
        <p:grpSp>
          <p:nvGrpSpPr>
            <p:cNvPr id="255" name="Group 254">
              <a:extLst>
                <a:ext uri="{FF2B5EF4-FFF2-40B4-BE49-F238E27FC236}">
                  <a16:creationId xmlns:a16="http://schemas.microsoft.com/office/drawing/2014/main" id="{419E7930-B8E7-D345-A4AC-8FD0D294EB17}"/>
                </a:ext>
              </a:extLst>
            </p:cNvPr>
            <p:cNvGrpSpPr/>
            <p:nvPr/>
          </p:nvGrpSpPr>
          <p:grpSpPr>
            <a:xfrm>
              <a:off x="1074178" y="5159010"/>
              <a:ext cx="1867839" cy="646331"/>
              <a:chOff x="4010613" y="4061453"/>
              <a:chExt cx="1410639" cy="646331"/>
            </a:xfrm>
          </p:grpSpPr>
          <p:sp>
            <p:nvSpPr>
              <p:cNvPr id="256" name="Rounded Rectangle 255">
                <a:extLst>
                  <a:ext uri="{FF2B5EF4-FFF2-40B4-BE49-F238E27FC236}">
                    <a16:creationId xmlns:a16="http://schemas.microsoft.com/office/drawing/2014/main" id="{37F00578-5086-9D4E-8806-3B1834A63E8F}"/>
                  </a:ext>
                </a:extLst>
              </p:cNvPr>
              <p:cNvSpPr/>
              <p:nvPr/>
            </p:nvSpPr>
            <p:spPr>
              <a:xfrm>
                <a:off x="4097867" y="406145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57" name="TextBox 256">
                <a:extLst>
                  <a:ext uri="{FF2B5EF4-FFF2-40B4-BE49-F238E27FC236}">
                    <a16:creationId xmlns:a16="http://schemas.microsoft.com/office/drawing/2014/main" id="{1DE100FC-D66D-334D-ACBF-6AFA2DAF96B8}"/>
                  </a:ext>
                </a:extLst>
              </p:cNvPr>
              <p:cNvSpPr txBox="1"/>
              <p:nvPr/>
            </p:nvSpPr>
            <p:spPr>
              <a:xfrm>
                <a:off x="4010613" y="4061453"/>
                <a:ext cx="1410639" cy="646331"/>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 SS</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sp>
        <p:nvSpPr>
          <p:cNvPr id="262" name="Oval 261">
            <a:extLst>
              <a:ext uri="{FF2B5EF4-FFF2-40B4-BE49-F238E27FC236}">
                <a16:creationId xmlns:a16="http://schemas.microsoft.com/office/drawing/2014/main" id="{5EFA6ADA-23DE-0B4B-A588-4A47D04B1B78}"/>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3" name="Google Shape;115;p22">
            <a:extLst>
              <a:ext uri="{FF2B5EF4-FFF2-40B4-BE49-F238E27FC236}">
                <a16:creationId xmlns:a16="http://schemas.microsoft.com/office/drawing/2014/main" id="{858E8773-1BE1-A448-9BE6-1FFAB61F3B06}"/>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264" name="Down Arrow 263">
            <a:extLst>
              <a:ext uri="{FF2B5EF4-FFF2-40B4-BE49-F238E27FC236}">
                <a16:creationId xmlns:a16="http://schemas.microsoft.com/office/drawing/2014/main" id="{0FDF03E6-E1B3-F34B-A638-0931B5EB433D}"/>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a:extLst>
              <a:ext uri="{FF2B5EF4-FFF2-40B4-BE49-F238E27FC236}">
                <a16:creationId xmlns:a16="http://schemas.microsoft.com/office/drawing/2014/main" id="{096FDF98-63A2-6849-8599-1BCEA6783DB5}"/>
              </a:ext>
            </a:extLst>
          </p:cNvPr>
          <p:cNvSpPr/>
          <p:nvPr/>
        </p:nvSpPr>
        <p:spPr>
          <a:xfrm>
            <a:off x="2822674" y="2441973"/>
            <a:ext cx="1236133" cy="369332"/>
          </a:xfrm>
          <a:prstGeom prst="roundRec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67" name="TextBox 266">
            <a:extLst>
              <a:ext uri="{FF2B5EF4-FFF2-40B4-BE49-F238E27FC236}">
                <a16:creationId xmlns:a16="http://schemas.microsoft.com/office/drawing/2014/main" id="{503C8181-48D5-484D-8AF2-C984662E050B}"/>
              </a:ext>
            </a:extLst>
          </p:cNvPr>
          <p:cNvSpPr txBox="1"/>
          <p:nvPr/>
        </p:nvSpPr>
        <p:spPr>
          <a:xfrm>
            <a:off x="2735420" y="244197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8" name="Down Arrow 267">
            <a:extLst>
              <a:ext uri="{FF2B5EF4-FFF2-40B4-BE49-F238E27FC236}">
                <a16:creationId xmlns:a16="http://schemas.microsoft.com/office/drawing/2014/main" id="{0F3B0E18-00D6-9740-BF58-25DBE201989E}"/>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Down Arrow 268">
            <a:extLst>
              <a:ext uri="{FF2B5EF4-FFF2-40B4-BE49-F238E27FC236}">
                <a16:creationId xmlns:a16="http://schemas.microsoft.com/office/drawing/2014/main" id="{6B6AB2EB-F321-8E42-8FA8-AF6BAB96B953}"/>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TextBox 269">
            <a:extLst>
              <a:ext uri="{FF2B5EF4-FFF2-40B4-BE49-F238E27FC236}">
                <a16:creationId xmlns:a16="http://schemas.microsoft.com/office/drawing/2014/main" id="{B8FB23C0-8CC9-2441-8A2D-7929B5561313}"/>
              </a:ext>
            </a:extLst>
          </p:cNvPr>
          <p:cNvSpPr txBox="1"/>
          <p:nvPr/>
        </p:nvSpPr>
        <p:spPr>
          <a:xfrm>
            <a:off x="4488169" y="1602769"/>
            <a:ext cx="1207025" cy="307777"/>
          </a:xfrm>
          <a:prstGeom prst="rect">
            <a:avLst/>
          </a:prstGeom>
          <a:noFill/>
        </p:spPr>
        <p:txBody>
          <a:bodyPr wrap="square" rtlCol="0" anchor="t">
            <a:spAutoFit/>
          </a:bodyPr>
          <a:lstStyle/>
          <a:p>
            <a:r>
              <a:rPr lang="en-US" sz="1400" dirty="0">
                <a:solidFill>
                  <a:srgbClr val="3F2A56"/>
                </a:solidFill>
                <a:latin typeface="Verdana" panose="020B0604030504040204" pitchFamily="34" charset="0"/>
                <a:cs typeface="Verdana" panose="020B0604030504040204" pitchFamily="34" charset="0"/>
              </a:rPr>
              <a:t>+600 PTV</a:t>
            </a:r>
          </a:p>
        </p:txBody>
      </p:sp>
      <p:sp>
        <p:nvSpPr>
          <p:cNvPr id="271" name="Google Shape;115;p22">
            <a:extLst>
              <a:ext uri="{FF2B5EF4-FFF2-40B4-BE49-F238E27FC236}">
                <a16:creationId xmlns:a16="http://schemas.microsoft.com/office/drawing/2014/main" id="{45EEDB47-9F36-2347-A7C0-19DF9A3B03EA}"/>
              </a:ext>
            </a:extLst>
          </p:cNvPr>
          <p:cNvSpPr txBox="1">
            <a:spLocks/>
          </p:cNvSpPr>
          <p:nvPr/>
        </p:nvSpPr>
        <p:spPr>
          <a:xfrm>
            <a:off x="970464" y="4864927"/>
            <a:ext cx="4940550" cy="11904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b="1" i="1" dirty="0">
                <a:solidFill>
                  <a:srgbClr val="3F2A56"/>
                </a:solidFill>
                <a:ea typeface="Verdana" panose="020B0604030504040204" pitchFamily="34" charset="0"/>
                <a:cs typeface="Verdana" panose="020B0604030504040204" pitchFamily="34" charset="0"/>
              </a:rPr>
              <a:t>‘Me &amp; Three’ </a:t>
            </a:r>
          </a:p>
          <a:p>
            <a:r>
              <a:rPr lang="en-US" sz="2000" b="1" i="1" dirty="0">
                <a:solidFill>
                  <a:srgbClr val="3F2A56"/>
                </a:solidFill>
                <a:ea typeface="Verdana" panose="020B0604030504040204" pitchFamily="34" charset="0"/>
                <a:cs typeface="Verdana" panose="020B0604030504040204" pitchFamily="34" charset="0"/>
              </a:rPr>
              <a:t>SUCCESS UNIT</a:t>
            </a:r>
          </a:p>
        </p:txBody>
      </p:sp>
      <p:sp>
        <p:nvSpPr>
          <p:cNvPr id="3" name="Oval 2">
            <a:extLst>
              <a:ext uri="{FF2B5EF4-FFF2-40B4-BE49-F238E27FC236}">
                <a16:creationId xmlns:a16="http://schemas.microsoft.com/office/drawing/2014/main" id="{4593A2F7-20CC-5346-BA7B-C64F684ED78C}"/>
              </a:ext>
            </a:extLst>
          </p:cNvPr>
          <p:cNvSpPr/>
          <p:nvPr/>
        </p:nvSpPr>
        <p:spPr>
          <a:xfrm>
            <a:off x="627397" y="624220"/>
            <a:ext cx="5617393" cy="5617393"/>
          </a:xfrm>
          <a:prstGeom prst="ellipse">
            <a:avLst/>
          </a:prstGeom>
          <a:noFill/>
          <a:ln w="34925">
            <a:solidFill>
              <a:srgbClr val="EE3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57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2178839"/>
            <a:ext cx="6020021" cy="2011224"/>
          </a:xfrm>
        </p:spPr>
        <p:txBody>
          <a:bodyPr/>
          <a:lstStyle/>
          <a:p>
            <a:r>
              <a:rPr lang="en-US" dirty="0">
                <a:solidFill>
                  <a:srgbClr val="FFD131"/>
                </a:solidFill>
              </a:rPr>
              <a:t>HEART START</a:t>
            </a:r>
            <a:br>
              <a:rPr lang="en-US" dirty="0">
                <a:solidFill>
                  <a:srgbClr val="FFD131"/>
                </a:solidFill>
              </a:rPr>
            </a:br>
            <a:r>
              <a:rPr lang="en-US" dirty="0">
                <a:solidFill>
                  <a:srgbClr val="FFD131"/>
                </a:solidFill>
              </a:rPr>
              <a:t>BONUS</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8" y="4296920"/>
            <a:ext cx="6020021" cy="369332"/>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WEEKLY!</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080471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572A4-263D-864C-9E3E-205E96328A72}"/>
              </a:ext>
            </a:extLst>
          </p:cNvPr>
          <p:cNvSpPr>
            <a:spLocks noGrp="1"/>
          </p:cNvSpPr>
          <p:nvPr>
            <p:ph type="title"/>
          </p:nvPr>
        </p:nvSpPr>
        <p:spPr/>
        <p:txBody>
          <a:bodyPr/>
          <a:lstStyle/>
          <a:p>
            <a:r>
              <a:rPr lang="en-US" dirty="0"/>
              <a:t>Amare</a:t>
            </a:r>
            <a:r>
              <a:rPr lang="en-US" sz="2800" dirty="0"/>
              <a:t> </a:t>
            </a:r>
            <a:r>
              <a:rPr lang="en-US" sz="2800" dirty="0">
                <a:solidFill>
                  <a:srgbClr val="FFD131"/>
                </a:solidFill>
              </a:rPr>
              <a:t>Compensation Plan </a:t>
            </a:r>
            <a:r>
              <a:rPr lang="en-US" sz="2800" dirty="0"/>
              <a:t>Overview</a:t>
            </a:r>
          </a:p>
        </p:txBody>
      </p:sp>
      <p:sp>
        <p:nvSpPr>
          <p:cNvPr id="3" name="Title 1">
            <a:extLst>
              <a:ext uri="{FF2B5EF4-FFF2-40B4-BE49-F238E27FC236}">
                <a16:creationId xmlns:a16="http://schemas.microsoft.com/office/drawing/2014/main" id="{9866EA08-F7F0-CB41-BAB5-72DB17FDBCA1}"/>
              </a:ext>
            </a:extLst>
          </p:cNvPr>
          <p:cNvSpPr txBox="1">
            <a:spLocks/>
          </p:cNvSpPr>
          <p:nvPr/>
        </p:nvSpPr>
        <p:spPr>
          <a:xfrm>
            <a:off x="6355080" y="0"/>
            <a:ext cx="5836920" cy="6858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Focus on customer gathering</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Provide DIRECTION </a:t>
            </a:r>
            <a:br>
              <a:rPr lang="en-US" sz="2000" i="1" cap="none" dirty="0">
                <a:solidFill>
                  <a:srgbClr val="3F2A56"/>
                </a:solidFill>
              </a:rPr>
            </a:br>
            <a:r>
              <a:rPr lang="en-US" sz="2000" i="1" cap="none" dirty="0">
                <a:solidFill>
                  <a:srgbClr val="3F2A56"/>
                </a:solidFill>
              </a:rPr>
              <a:t>and FOCUS</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FAIR and BALANCED</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Never penalize success</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Reward progress</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Reward leadership</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Incentivize teamwork</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Provide EARLY REWARDS </a:t>
            </a:r>
            <a:br>
              <a:rPr lang="en-US" sz="2000" i="1" cap="none" dirty="0">
                <a:solidFill>
                  <a:srgbClr val="3F2A56"/>
                </a:solidFill>
              </a:rPr>
            </a:br>
            <a:r>
              <a:rPr lang="en-US" sz="2000" i="1" cap="none" dirty="0">
                <a:solidFill>
                  <a:srgbClr val="3F2A56"/>
                </a:solidFill>
              </a:rPr>
              <a:t>(for spare time involvement)</a:t>
            </a:r>
          </a:p>
          <a:p>
            <a:pPr marL="342900" indent="-342900">
              <a:lnSpc>
                <a:spcPct val="100000"/>
              </a:lnSpc>
              <a:spcBef>
                <a:spcPts val="1200"/>
              </a:spcBef>
              <a:spcAft>
                <a:spcPts val="600"/>
              </a:spcAft>
              <a:buClr>
                <a:srgbClr val="66C2AB"/>
              </a:buClr>
              <a:buSzPct val="150000"/>
              <a:buFont typeface="Wingdings" pitchFamily="2" charset="2"/>
              <a:buChar char="ü"/>
            </a:pPr>
            <a:r>
              <a:rPr lang="en-US" sz="2000" i="1" cap="none" dirty="0">
                <a:solidFill>
                  <a:srgbClr val="3F2A56"/>
                </a:solidFill>
              </a:rPr>
              <a:t>Provide UNLIMITED REWARDS (for career </a:t>
            </a:r>
            <a:r>
              <a:rPr lang="en-US" sz="2400" i="1" cap="none" dirty="0">
                <a:solidFill>
                  <a:srgbClr val="3F2A56"/>
                </a:solidFill>
              </a:rPr>
              <a:t>income</a:t>
            </a:r>
            <a:r>
              <a:rPr lang="en-US" sz="2000" i="1" cap="none" dirty="0">
                <a:solidFill>
                  <a:srgbClr val="3F2A56"/>
                </a:solidFill>
              </a:rPr>
              <a:t> potential)</a:t>
            </a:r>
          </a:p>
        </p:txBody>
      </p:sp>
      <p:sp>
        <p:nvSpPr>
          <p:cNvPr id="4" name="Title 1">
            <a:extLst>
              <a:ext uri="{FF2B5EF4-FFF2-40B4-BE49-F238E27FC236}">
                <a16:creationId xmlns:a16="http://schemas.microsoft.com/office/drawing/2014/main" id="{259DBA73-DAE2-2D41-B81B-EEC2A38FB83B}"/>
              </a:ext>
            </a:extLst>
          </p:cNvPr>
          <p:cNvSpPr txBox="1">
            <a:spLocks/>
          </p:cNvSpPr>
          <p:nvPr/>
        </p:nvSpPr>
        <p:spPr>
          <a:xfrm>
            <a:off x="783555" y="342900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chemeClr val="bg1"/>
                </a:solidFill>
              </a:rPr>
              <a:t>What makes for a great compensation plan?</a:t>
            </a:r>
          </a:p>
        </p:txBody>
      </p:sp>
      <p:grpSp>
        <p:nvGrpSpPr>
          <p:cNvPr id="7" name="Group 6">
            <a:extLst>
              <a:ext uri="{FF2B5EF4-FFF2-40B4-BE49-F238E27FC236}">
                <a16:creationId xmlns:a16="http://schemas.microsoft.com/office/drawing/2014/main" id="{5B691EEF-4983-E542-A1AD-12BAFD25EC22}"/>
              </a:ext>
            </a:extLst>
          </p:cNvPr>
          <p:cNvGrpSpPr/>
          <p:nvPr/>
        </p:nvGrpSpPr>
        <p:grpSpPr>
          <a:xfrm>
            <a:off x="2" y="4356716"/>
            <a:ext cx="4960295" cy="1451895"/>
            <a:chOff x="2" y="4356716"/>
            <a:chExt cx="4960295" cy="1451895"/>
          </a:xfrm>
        </p:grpSpPr>
        <p:sp>
          <p:nvSpPr>
            <p:cNvPr id="5" name="Down Arrow 4">
              <a:extLst>
                <a:ext uri="{FF2B5EF4-FFF2-40B4-BE49-F238E27FC236}">
                  <a16:creationId xmlns:a16="http://schemas.microsoft.com/office/drawing/2014/main" id="{785862EC-AB3A-8E40-8EBB-3546CAE9CD82}"/>
                </a:ext>
              </a:extLst>
            </p:cNvPr>
            <p:cNvSpPr/>
            <p:nvPr/>
          </p:nvSpPr>
          <p:spPr>
            <a:xfrm rot="16200000">
              <a:off x="1754202" y="2602516"/>
              <a:ext cx="1451895" cy="4960295"/>
            </a:xfrm>
            <a:prstGeom prst="downArrow">
              <a:avLst>
                <a:gd name="adj1" fmla="val 50000"/>
                <a:gd name="adj2" fmla="val 50000"/>
              </a:avLst>
            </a:prstGeom>
            <a:solidFill>
              <a:srgbClr val="66C2A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657B41DF-B590-1047-8B4E-35F0DD6EB2FB}"/>
                </a:ext>
              </a:extLst>
            </p:cNvPr>
            <p:cNvSpPr txBox="1">
              <a:spLocks/>
            </p:cNvSpPr>
            <p:nvPr/>
          </p:nvSpPr>
          <p:spPr>
            <a:xfrm>
              <a:off x="795059" y="4688588"/>
              <a:ext cx="4029854" cy="774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cap="none" spc="0" dirty="0">
                  <a:solidFill>
                    <a:schemeClr val="bg1"/>
                  </a:solidFill>
                </a:rPr>
                <a:t>ALL OF THIS</a:t>
              </a:r>
            </a:p>
          </p:txBody>
        </p:sp>
      </p:grpSp>
    </p:spTree>
    <p:extLst>
      <p:ext uri="{BB962C8B-B14F-4D97-AF65-F5344CB8AC3E}">
        <p14:creationId xmlns:p14="http://schemas.microsoft.com/office/powerpoint/2010/main" val="51436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ounded Rectangle 69"/>
          <p:cNvSpPr/>
          <p:nvPr/>
        </p:nvSpPr>
        <p:spPr>
          <a:xfrm>
            <a:off x="7233326" y="2261781"/>
            <a:ext cx="4552274"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732370" y="2261781"/>
            <a:ext cx="4127497"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866586" y="2126102"/>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C</a:t>
            </a:r>
          </a:p>
        </p:txBody>
      </p:sp>
      <p:sp>
        <p:nvSpPr>
          <p:cNvPr id="55" name="Oval 54"/>
          <p:cNvSpPr/>
          <p:nvPr/>
        </p:nvSpPr>
        <p:spPr>
          <a:xfrm>
            <a:off x="3872007" y="2126102"/>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P</a:t>
            </a:r>
          </a:p>
        </p:txBody>
      </p:sp>
      <p:sp>
        <p:nvSpPr>
          <p:cNvPr id="56" name="Title 1"/>
          <p:cNvSpPr txBox="1">
            <a:spLocks/>
          </p:cNvSpPr>
          <p:nvPr/>
        </p:nvSpPr>
        <p:spPr>
          <a:xfrm>
            <a:off x="851518" y="2094350"/>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1</a:t>
            </a:r>
            <a:r>
              <a:rPr lang="en-US" sz="2000" baseline="30000" dirty="0">
                <a:solidFill>
                  <a:schemeClr val="bg1"/>
                </a:solidFill>
                <a:latin typeface="Verdana" panose="020B0604030504040204" pitchFamily="34" charset="0"/>
                <a:cs typeface="Verdana" panose="020B0604030504040204" pitchFamily="34" charset="0"/>
              </a:rPr>
              <a:t>st</a:t>
            </a:r>
            <a:r>
              <a:rPr lang="en-US" sz="2000" dirty="0">
                <a:solidFill>
                  <a:schemeClr val="bg1"/>
                </a:solidFill>
                <a:latin typeface="Verdana" panose="020B0604030504040204" pitchFamily="34" charset="0"/>
                <a:cs typeface="Verdana" panose="020B0604030504040204" pitchFamily="34" charset="0"/>
              </a:rPr>
              <a:t> LEVEL</a:t>
            </a:r>
          </a:p>
        </p:txBody>
      </p:sp>
      <p:sp>
        <p:nvSpPr>
          <p:cNvPr id="57" name="Title 1"/>
          <p:cNvSpPr txBox="1">
            <a:spLocks/>
          </p:cNvSpPr>
          <p:nvPr/>
        </p:nvSpPr>
        <p:spPr>
          <a:xfrm>
            <a:off x="838200" y="3088340"/>
            <a:ext cx="4021667" cy="538691"/>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1600" b="0" dirty="0">
                <a:latin typeface="Verdana" panose="020B0604030504040204" pitchFamily="34" charset="0"/>
                <a:ea typeface="Verdana" panose="020B0604030504040204" pitchFamily="34" charset="0"/>
                <a:cs typeface="Verdana" panose="020B0604030504040204" pitchFamily="34" charset="0"/>
              </a:rPr>
              <a:t>Every Customer &amp; Partner you enroll is considered your 1</a:t>
            </a:r>
            <a:r>
              <a:rPr lang="en-US" sz="1600" b="0" baseline="30000" dirty="0">
                <a:latin typeface="Verdana" panose="020B0604030504040204" pitchFamily="34" charset="0"/>
                <a:ea typeface="Verdana" panose="020B0604030504040204" pitchFamily="34" charset="0"/>
                <a:cs typeface="Verdana" panose="020B0604030504040204" pitchFamily="34" charset="0"/>
              </a:rPr>
              <a:t>st</a:t>
            </a:r>
            <a:r>
              <a:rPr lang="en-US" sz="1600" b="0" dirty="0">
                <a:latin typeface="Verdana" panose="020B0604030504040204" pitchFamily="34" charset="0"/>
                <a:ea typeface="Verdana" panose="020B0604030504040204" pitchFamily="34" charset="0"/>
                <a:cs typeface="Verdana" panose="020B0604030504040204" pitchFamily="34" charset="0"/>
              </a:rPr>
              <a:t> level C/P.</a:t>
            </a:r>
            <a:r>
              <a:rPr lang="en-US" sz="1600" dirty="0">
                <a:latin typeface="Verdana" panose="020B0604030504040204" pitchFamily="34" charset="0"/>
                <a:ea typeface="Verdana" panose="020B0604030504040204" pitchFamily="34" charset="0"/>
                <a:cs typeface="Verdana" panose="020B0604030504040204" pitchFamily="34" charset="0"/>
              </a:rPr>
              <a:t> </a:t>
            </a:r>
          </a:p>
        </p:txBody>
      </p:sp>
      <p:sp>
        <p:nvSpPr>
          <p:cNvPr id="58" name="Title 1"/>
          <p:cNvSpPr txBox="1">
            <a:spLocks/>
          </p:cNvSpPr>
          <p:nvPr/>
        </p:nvSpPr>
        <p:spPr>
          <a:xfrm>
            <a:off x="838200" y="3776258"/>
            <a:ext cx="3935556" cy="1459441"/>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1600" dirty="0">
                <a:solidFill>
                  <a:srgbClr val="3F2A56"/>
                </a:solidFill>
                <a:latin typeface="Verdana" panose="020B0604030504040204" pitchFamily="34" charset="0"/>
                <a:cs typeface="Verdana" panose="020B0604030504040204" pitchFamily="34" charset="0"/>
              </a:rPr>
              <a:t>Any orders placed in the first 60 days of all personally enrolled New Customers or Partners, you will earn a full </a:t>
            </a:r>
            <a:r>
              <a:rPr lang="en-US" sz="1600" dirty="0">
                <a:solidFill>
                  <a:srgbClr val="66C2AB"/>
                </a:solidFill>
                <a:latin typeface="Verdana" panose="020B0604030504040204" pitchFamily="34" charset="0"/>
                <a:cs typeface="Verdana" panose="020B0604030504040204" pitchFamily="34" charset="0"/>
              </a:rPr>
              <a:t>20% </a:t>
            </a:r>
            <a:r>
              <a:rPr lang="en-US" sz="1600" dirty="0">
                <a:solidFill>
                  <a:srgbClr val="3F2A56"/>
                </a:solidFill>
                <a:latin typeface="Verdana" panose="020B0604030504040204" pitchFamily="34" charset="0"/>
                <a:cs typeface="Verdana" panose="020B0604030504040204" pitchFamily="34" charset="0"/>
              </a:rPr>
              <a:t>of the CV through our Heart Start bonus </a:t>
            </a:r>
          </a:p>
        </p:txBody>
      </p:sp>
      <p:sp>
        <p:nvSpPr>
          <p:cNvPr id="60" name="Oval 59"/>
          <p:cNvSpPr/>
          <p:nvPr/>
        </p:nvSpPr>
        <p:spPr>
          <a:xfrm>
            <a:off x="7426072" y="208174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3" name="Oval 62"/>
          <p:cNvSpPr/>
          <p:nvPr/>
        </p:nvSpPr>
        <p:spPr>
          <a:xfrm>
            <a:off x="7823278"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4" name="Oval 63"/>
          <p:cNvSpPr/>
          <p:nvPr/>
        </p:nvSpPr>
        <p:spPr>
          <a:xfrm>
            <a:off x="8220484" y="2080579"/>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5" name="Oval 64"/>
          <p:cNvSpPr/>
          <p:nvPr/>
        </p:nvSpPr>
        <p:spPr>
          <a:xfrm>
            <a:off x="8617690"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6" name="Oval 65"/>
          <p:cNvSpPr/>
          <p:nvPr/>
        </p:nvSpPr>
        <p:spPr>
          <a:xfrm>
            <a:off x="9014896" y="208174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7" name="Oval 66"/>
          <p:cNvSpPr/>
          <p:nvPr/>
        </p:nvSpPr>
        <p:spPr>
          <a:xfrm>
            <a:off x="9412102"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8" name="Oval 67"/>
          <p:cNvSpPr/>
          <p:nvPr/>
        </p:nvSpPr>
        <p:spPr>
          <a:xfrm>
            <a:off x="9809308" y="2080579"/>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9" name="Oval 68"/>
          <p:cNvSpPr/>
          <p:nvPr/>
        </p:nvSpPr>
        <p:spPr>
          <a:xfrm>
            <a:off x="10206517"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71" name="Title 1"/>
          <p:cNvSpPr txBox="1">
            <a:spLocks/>
          </p:cNvSpPr>
          <p:nvPr/>
        </p:nvSpPr>
        <p:spPr>
          <a:xfrm>
            <a:off x="10022788" y="2094350"/>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20%</a:t>
            </a:r>
          </a:p>
        </p:txBody>
      </p:sp>
      <p:sp>
        <p:nvSpPr>
          <p:cNvPr id="74" name="TextBox 73"/>
          <p:cNvSpPr txBox="1"/>
          <p:nvPr/>
        </p:nvSpPr>
        <p:spPr>
          <a:xfrm>
            <a:off x="7508491" y="4694070"/>
            <a:ext cx="3886625" cy="400110"/>
          </a:xfrm>
          <a:prstGeom prst="rect">
            <a:avLst/>
          </a:prstGeom>
          <a:noFill/>
        </p:spPr>
        <p:txBody>
          <a:bodyPr wrap="square" rtlCol="0">
            <a:spAutoFit/>
          </a:bodyPr>
          <a:lstStyle/>
          <a:p>
            <a:pPr algn="ctr"/>
            <a:r>
              <a:rPr lang="en-US" sz="2000" b="1" dirty="0">
                <a:solidFill>
                  <a:srgbClr val="4A3B6B"/>
                </a:solidFill>
                <a:latin typeface="Verdana" panose="020B0604030504040204" pitchFamily="34" charset="0"/>
                <a:cs typeface="Verdana" panose="020B0604030504040204" pitchFamily="34" charset="0"/>
              </a:rPr>
              <a:t>THEIR FIRST 60 DAYS</a:t>
            </a:r>
          </a:p>
        </p:txBody>
      </p:sp>
      <p:pic>
        <p:nvPicPr>
          <p:cNvPr id="12" name="Picture 11" descr="calendar.ai"/>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8208298" y="3249013"/>
            <a:ext cx="1245743" cy="1376245"/>
          </a:xfrm>
          <a:prstGeom prst="rect">
            <a:avLst/>
          </a:prstGeom>
        </p:spPr>
      </p:pic>
      <p:pic>
        <p:nvPicPr>
          <p:cNvPr id="30" name="Picture 29" descr="calendar.ai">
            <a:extLst>
              <a:ext uri="{FF2B5EF4-FFF2-40B4-BE49-F238E27FC236}">
                <a16:creationId xmlns:a16="http://schemas.microsoft.com/office/drawing/2014/main" id="{37AE9C98-E8DF-9A4D-9185-2DD7F5800D67}"/>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454041" y="3249013"/>
            <a:ext cx="1245743" cy="1376245"/>
          </a:xfrm>
          <a:prstGeom prst="rect">
            <a:avLst/>
          </a:prstGeom>
        </p:spPr>
      </p:pic>
      <p:sp>
        <p:nvSpPr>
          <p:cNvPr id="31" name="Oval 30">
            <a:extLst>
              <a:ext uri="{FF2B5EF4-FFF2-40B4-BE49-F238E27FC236}">
                <a16:creationId xmlns:a16="http://schemas.microsoft.com/office/drawing/2014/main" id="{01A57A93-B0E9-3343-8E48-74BF78ACB824}"/>
              </a:ext>
            </a:extLst>
          </p:cNvPr>
          <p:cNvSpPr/>
          <p:nvPr/>
        </p:nvSpPr>
        <p:spPr>
          <a:xfrm>
            <a:off x="5069437" y="47062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Google Shape;115;p22">
            <a:extLst>
              <a:ext uri="{FF2B5EF4-FFF2-40B4-BE49-F238E27FC236}">
                <a16:creationId xmlns:a16="http://schemas.microsoft.com/office/drawing/2014/main" id="{A2025163-E6C6-9D42-81D7-87FECE6F3969}"/>
              </a:ext>
            </a:extLst>
          </p:cNvPr>
          <p:cNvSpPr txBox="1">
            <a:spLocks/>
          </p:cNvSpPr>
          <p:nvPr/>
        </p:nvSpPr>
        <p:spPr>
          <a:xfrm>
            <a:off x="5207431" y="106487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27" name="Title 1">
            <a:extLst>
              <a:ext uri="{FF2B5EF4-FFF2-40B4-BE49-F238E27FC236}">
                <a16:creationId xmlns:a16="http://schemas.microsoft.com/office/drawing/2014/main" id="{37CD618E-8941-5048-A682-F193E32DF7F1}"/>
              </a:ext>
            </a:extLst>
          </p:cNvPr>
          <p:cNvSpPr txBox="1">
            <a:spLocks/>
          </p:cNvSpPr>
          <p:nvPr/>
        </p:nvSpPr>
        <p:spPr>
          <a:xfrm>
            <a:off x="838200" y="5765557"/>
            <a:ext cx="3569529" cy="538691"/>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200" b="0" i="1" dirty="0">
                <a:latin typeface="Verdana" panose="020B0604030504040204" pitchFamily="34" charset="0"/>
                <a:ea typeface="Verdana" panose="020B0604030504040204" pitchFamily="34" charset="0"/>
                <a:cs typeface="Verdana" panose="020B0604030504040204" pitchFamily="34" charset="0"/>
              </a:rPr>
              <a:t>(</a:t>
            </a:r>
            <a:r>
              <a:rPr lang="en-US" sz="1200" b="0" i="1" dirty="0" err="1">
                <a:latin typeface="Verdana" panose="020B0604030504040204" pitchFamily="34" charset="0"/>
                <a:ea typeface="Verdana" panose="020B0604030504040204" pitchFamily="34" charset="0"/>
                <a:cs typeface="Verdana" panose="020B0604030504040204" pitchFamily="34" charset="0"/>
              </a:rPr>
              <a:t>Unilevel</a:t>
            </a:r>
            <a:r>
              <a:rPr lang="en-US" sz="1200" b="0" i="1" dirty="0">
                <a:latin typeface="Verdana" panose="020B0604030504040204" pitchFamily="34" charset="0"/>
                <a:ea typeface="Verdana" panose="020B0604030504040204" pitchFamily="34" charset="0"/>
                <a:cs typeface="Verdana" panose="020B0604030504040204" pitchFamily="34" charset="0"/>
              </a:rPr>
              <a:t> Bonus Schedule applies to all orders after the first 60 days.) </a:t>
            </a:r>
          </a:p>
        </p:txBody>
      </p:sp>
      <p:sp>
        <p:nvSpPr>
          <p:cNvPr id="28" name="Rounded Rectangle 27">
            <a:extLst>
              <a:ext uri="{FF2B5EF4-FFF2-40B4-BE49-F238E27FC236}">
                <a16:creationId xmlns:a16="http://schemas.microsoft.com/office/drawing/2014/main" id="{19A1B90B-AF51-4044-9B40-15C6B5B0B592}"/>
              </a:ext>
            </a:extLst>
          </p:cNvPr>
          <p:cNvSpPr/>
          <p:nvPr/>
        </p:nvSpPr>
        <p:spPr>
          <a:xfrm>
            <a:off x="7929258" y="1176210"/>
            <a:ext cx="3160409" cy="486833"/>
          </a:xfrm>
          <a:prstGeom prst="roundRect">
            <a:avLst>
              <a:gd name="adj" fmla="val 27537"/>
            </a:avLst>
          </a:prstGeom>
          <a:solidFill>
            <a:schemeClr val="bg1"/>
          </a:solidFill>
          <a:ln w="25400">
            <a:solidFill>
              <a:srgbClr val="3F2A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3043"/>
              </a:solidFill>
            </a:endParaRPr>
          </a:p>
        </p:txBody>
      </p:sp>
      <p:sp>
        <p:nvSpPr>
          <p:cNvPr id="29" name="Title 1">
            <a:extLst>
              <a:ext uri="{FF2B5EF4-FFF2-40B4-BE49-F238E27FC236}">
                <a16:creationId xmlns:a16="http://schemas.microsoft.com/office/drawing/2014/main" id="{8C5CEE38-E03A-154A-BBD0-2C951D6D05E7}"/>
              </a:ext>
            </a:extLst>
          </p:cNvPr>
          <p:cNvSpPr txBox="1">
            <a:spLocks/>
          </p:cNvSpPr>
          <p:nvPr/>
        </p:nvSpPr>
        <p:spPr>
          <a:xfrm>
            <a:off x="8351865" y="1226427"/>
            <a:ext cx="2532910" cy="47148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3200" dirty="0">
                <a:solidFill>
                  <a:srgbClr val="3F2A56"/>
                </a:solidFill>
                <a:latin typeface="Verdana" panose="020B0604030504040204" pitchFamily="34" charset="0"/>
                <a:cs typeface="Verdana" panose="020B0604030504040204" pitchFamily="34" charset="0"/>
              </a:rPr>
              <a:t>HEART START</a:t>
            </a:r>
          </a:p>
        </p:txBody>
      </p:sp>
    </p:spTree>
    <p:extLst>
      <p:ext uri="{BB962C8B-B14F-4D97-AF65-F5344CB8AC3E}">
        <p14:creationId xmlns:p14="http://schemas.microsoft.com/office/powerpoint/2010/main" val="404288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Oval 116">
            <a:extLst>
              <a:ext uri="{FF2B5EF4-FFF2-40B4-BE49-F238E27FC236}">
                <a16:creationId xmlns:a16="http://schemas.microsoft.com/office/drawing/2014/main" id="{69051A4E-ED18-EB49-9F4A-B39113030721}"/>
              </a:ext>
            </a:extLst>
          </p:cNvPr>
          <p:cNvSpPr/>
          <p:nvPr/>
        </p:nvSpPr>
        <p:spPr>
          <a:xfrm>
            <a:off x="5069437" y="47062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728016" y="3380226"/>
            <a:ext cx="4127497" cy="844021"/>
            <a:chOff x="732370" y="3776968"/>
            <a:chExt cx="4127497" cy="844021"/>
          </a:xfrm>
          <a:solidFill>
            <a:srgbClr val="66C2AB"/>
          </a:solidFill>
        </p:grpSpPr>
        <p:sp>
          <p:nvSpPr>
            <p:cNvPr id="36" name="Rounded Rectangle 35"/>
            <p:cNvSpPr/>
            <p:nvPr/>
          </p:nvSpPr>
          <p:spPr>
            <a:xfrm>
              <a:off x="732370" y="3944399"/>
              <a:ext cx="4127497" cy="486833"/>
            </a:xfrm>
            <a:prstGeom prst="roundRect">
              <a:avLst>
                <a:gd name="adj" fmla="val 27537"/>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851518" y="3776968"/>
              <a:ext cx="1656517" cy="84402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2</a:t>
              </a:r>
              <a:r>
                <a:rPr lang="en-US" sz="2000" baseline="30000" dirty="0">
                  <a:solidFill>
                    <a:schemeClr val="bg1"/>
                  </a:solidFill>
                  <a:latin typeface="Verdana" panose="020B0604030504040204" pitchFamily="34" charset="0"/>
                  <a:cs typeface="Verdana" panose="020B0604030504040204" pitchFamily="34" charset="0"/>
                </a:rPr>
                <a:t>nd</a:t>
              </a:r>
              <a:r>
                <a:rPr lang="en-US" sz="2000" dirty="0">
                  <a:solidFill>
                    <a:schemeClr val="bg1"/>
                  </a:solidFill>
                  <a:latin typeface="Verdana" panose="020B0604030504040204" pitchFamily="34" charset="0"/>
                  <a:cs typeface="Verdana" panose="020B0604030504040204" pitchFamily="34" charset="0"/>
                </a:rPr>
                <a:t> LEVEL</a:t>
              </a:r>
            </a:p>
          </p:txBody>
        </p:sp>
      </p:grpSp>
      <p:sp>
        <p:nvSpPr>
          <p:cNvPr id="41" name="Down Arrow 40"/>
          <p:cNvSpPr/>
          <p:nvPr/>
        </p:nvSpPr>
        <p:spPr>
          <a:xfrm>
            <a:off x="4025779" y="2610459"/>
            <a:ext cx="431800" cy="748697"/>
          </a:xfrm>
          <a:prstGeom prst="downArrow">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ounded Rectangle 69"/>
          <p:cNvSpPr/>
          <p:nvPr/>
        </p:nvSpPr>
        <p:spPr>
          <a:xfrm>
            <a:off x="7228972" y="2261781"/>
            <a:ext cx="4552274"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728016" y="2261781"/>
            <a:ext cx="4127497"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862232" y="2126102"/>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C</a:t>
            </a:r>
          </a:p>
        </p:txBody>
      </p:sp>
      <p:sp>
        <p:nvSpPr>
          <p:cNvPr id="56" name="Title 1"/>
          <p:cNvSpPr txBox="1">
            <a:spLocks/>
          </p:cNvSpPr>
          <p:nvPr/>
        </p:nvSpPr>
        <p:spPr>
          <a:xfrm>
            <a:off x="847164" y="2094350"/>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1</a:t>
            </a:r>
            <a:r>
              <a:rPr lang="en-US" sz="2000" baseline="30000" dirty="0">
                <a:solidFill>
                  <a:schemeClr val="bg1"/>
                </a:solidFill>
                <a:latin typeface="Verdana" panose="020B0604030504040204" pitchFamily="34" charset="0"/>
                <a:cs typeface="Verdana" panose="020B0604030504040204" pitchFamily="34" charset="0"/>
              </a:rPr>
              <a:t>st</a:t>
            </a:r>
            <a:r>
              <a:rPr lang="en-US" sz="2000" dirty="0">
                <a:solidFill>
                  <a:schemeClr val="bg1"/>
                </a:solidFill>
                <a:latin typeface="Verdana" panose="020B0604030504040204" pitchFamily="34" charset="0"/>
                <a:cs typeface="Verdana" panose="020B0604030504040204" pitchFamily="34" charset="0"/>
              </a:rPr>
              <a:t> LEVEL</a:t>
            </a:r>
          </a:p>
        </p:txBody>
      </p:sp>
      <p:sp>
        <p:nvSpPr>
          <p:cNvPr id="60" name="Oval 59"/>
          <p:cNvSpPr/>
          <p:nvPr/>
        </p:nvSpPr>
        <p:spPr>
          <a:xfrm>
            <a:off x="7421718" y="208174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3" name="Oval 62"/>
          <p:cNvSpPr/>
          <p:nvPr/>
        </p:nvSpPr>
        <p:spPr>
          <a:xfrm>
            <a:off x="7818924"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4" name="Oval 63"/>
          <p:cNvSpPr/>
          <p:nvPr/>
        </p:nvSpPr>
        <p:spPr>
          <a:xfrm>
            <a:off x="8216130" y="2080579"/>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5" name="Oval 64"/>
          <p:cNvSpPr/>
          <p:nvPr/>
        </p:nvSpPr>
        <p:spPr>
          <a:xfrm>
            <a:off x="8613336"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6" name="Oval 65"/>
          <p:cNvSpPr/>
          <p:nvPr/>
        </p:nvSpPr>
        <p:spPr>
          <a:xfrm>
            <a:off x="9010542" y="208174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7" name="Oval 66"/>
          <p:cNvSpPr/>
          <p:nvPr/>
        </p:nvSpPr>
        <p:spPr>
          <a:xfrm>
            <a:off x="9407748"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8" name="Oval 67"/>
          <p:cNvSpPr/>
          <p:nvPr/>
        </p:nvSpPr>
        <p:spPr>
          <a:xfrm>
            <a:off x="9804954" y="2080579"/>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9" name="Oval 68"/>
          <p:cNvSpPr/>
          <p:nvPr/>
        </p:nvSpPr>
        <p:spPr>
          <a:xfrm>
            <a:off x="10202163" y="2314365"/>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71" name="Title 1"/>
          <p:cNvSpPr txBox="1">
            <a:spLocks/>
          </p:cNvSpPr>
          <p:nvPr/>
        </p:nvSpPr>
        <p:spPr>
          <a:xfrm>
            <a:off x="10018434" y="2094350"/>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20%</a:t>
            </a:r>
          </a:p>
        </p:txBody>
      </p:sp>
      <p:sp>
        <p:nvSpPr>
          <p:cNvPr id="37" name="Oval 36"/>
          <p:cNvSpPr/>
          <p:nvPr/>
        </p:nvSpPr>
        <p:spPr>
          <a:xfrm>
            <a:off x="2862232" y="3411978"/>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C</a:t>
            </a:r>
          </a:p>
        </p:txBody>
      </p:sp>
      <p:sp>
        <p:nvSpPr>
          <p:cNvPr id="42" name="Down Arrow 41"/>
          <p:cNvSpPr/>
          <p:nvPr/>
        </p:nvSpPr>
        <p:spPr>
          <a:xfrm rot="17592192">
            <a:off x="5554998" y="1690787"/>
            <a:ext cx="431800" cy="2960156"/>
          </a:xfrm>
          <a:prstGeom prst="downArrow">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867653" y="2126102"/>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P</a:t>
            </a:r>
          </a:p>
        </p:txBody>
      </p:sp>
      <p:sp>
        <p:nvSpPr>
          <p:cNvPr id="44" name="Rounded Rectangle 43"/>
          <p:cNvSpPr/>
          <p:nvPr/>
        </p:nvSpPr>
        <p:spPr>
          <a:xfrm>
            <a:off x="7228972" y="3539190"/>
            <a:ext cx="4552274"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7421718" y="3359157"/>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46" name="Oval 45"/>
          <p:cNvSpPr/>
          <p:nvPr/>
        </p:nvSpPr>
        <p:spPr>
          <a:xfrm>
            <a:off x="7818924" y="359177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48" name="Oval 47"/>
          <p:cNvSpPr/>
          <p:nvPr/>
        </p:nvSpPr>
        <p:spPr>
          <a:xfrm>
            <a:off x="8216130" y="335798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49" name="Oval 48"/>
          <p:cNvSpPr/>
          <p:nvPr/>
        </p:nvSpPr>
        <p:spPr>
          <a:xfrm>
            <a:off x="8613336" y="359177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50" name="Oval 49"/>
          <p:cNvSpPr/>
          <p:nvPr/>
        </p:nvSpPr>
        <p:spPr>
          <a:xfrm>
            <a:off x="9010542" y="3359157"/>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51" name="Oval 50"/>
          <p:cNvSpPr/>
          <p:nvPr/>
        </p:nvSpPr>
        <p:spPr>
          <a:xfrm>
            <a:off x="9407748" y="359177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52" name="Oval 51"/>
          <p:cNvSpPr/>
          <p:nvPr/>
        </p:nvSpPr>
        <p:spPr>
          <a:xfrm>
            <a:off x="9804954" y="3357988"/>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54" name="Oval 53"/>
          <p:cNvSpPr/>
          <p:nvPr/>
        </p:nvSpPr>
        <p:spPr>
          <a:xfrm>
            <a:off x="10202163" y="359177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61" name="Title 1"/>
          <p:cNvSpPr txBox="1">
            <a:spLocks/>
          </p:cNvSpPr>
          <p:nvPr/>
        </p:nvSpPr>
        <p:spPr>
          <a:xfrm>
            <a:off x="10018434" y="3371759"/>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10%</a:t>
            </a:r>
          </a:p>
        </p:txBody>
      </p:sp>
      <p:sp>
        <p:nvSpPr>
          <p:cNvPr id="62" name="Down Arrow 61"/>
          <p:cNvSpPr/>
          <p:nvPr/>
        </p:nvSpPr>
        <p:spPr>
          <a:xfrm rot="17592192">
            <a:off x="5554998" y="2994653"/>
            <a:ext cx="431800" cy="2960156"/>
          </a:xfrm>
          <a:prstGeom prst="downArrow">
            <a:avLst/>
          </a:prstGeom>
          <a:solidFill>
            <a:srgbClr val="3F2A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7228972" y="4843056"/>
            <a:ext cx="4552274" cy="486833"/>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7421718" y="4663023"/>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77" name="Oval 76"/>
          <p:cNvSpPr/>
          <p:nvPr/>
        </p:nvSpPr>
        <p:spPr>
          <a:xfrm>
            <a:off x="7818924" y="4895640"/>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78" name="Oval 77"/>
          <p:cNvSpPr/>
          <p:nvPr/>
        </p:nvSpPr>
        <p:spPr>
          <a:xfrm>
            <a:off x="8216130" y="466185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79" name="Oval 78"/>
          <p:cNvSpPr/>
          <p:nvPr/>
        </p:nvSpPr>
        <p:spPr>
          <a:xfrm>
            <a:off x="8613336" y="4895640"/>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80" name="Oval 79"/>
          <p:cNvSpPr/>
          <p:nvPr/>
        </p:nvSpPr>
        <p:spPr>
          <a:xfrm>
            <a:off x="9010542" y="4663023"/>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81" name="Oval 80"/>
          <p:cNvSpPr/>
          <p:nvPr/>
        </p:nvSpPr>
        <p:spPr>
          <a:xfrm>
            <a:off x="9407748" y="4895640"/>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82" name="Oval 81"/>
          <p:cNvSpPr/>
          <p:nvPr/>
        </p:nvSpPr>
        <p:spPr>
          <a:xfrm>
            <a:off x="9804954" y="4661854"/>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83" name="Oval 82"/>
          <p:cNvSpPr/>
          <p:nvPr/>
        </p:nvSpPr>
        <p:spPr>
          <a:xfrm>
            <a:off x="10202163" y="4895640"/>
            <a:ext cx="610686" cy="610686"/>
          </a:xfrm>
          <a:prstGeom prst="ellipse">
            <a:avLst/>
          </a:prstGeom>
          <a:gradFill>
            <a:gsLst>
              <a:gs pos="0">
                <a:srgbClr val="4A3B6B"/>
              </a:gs>
              <a:gs pos="100000">
                <a:srgbClr val="3F2A56"/>
              </a:gs>
            </a:gsLst>
          </a:grad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latin typeface="Verdana" panose="020B0604030504040204" pitchFamily="34" charset="0"/>
                <a:cs typeface="Verdana" panose="020B0604030504040204" pitchFamily="34" charset="0"/>
              </a:rPr>
              <a:t>C/P</a:t>
            </a:r>
          </a:p>
        </p:txBody>
      </p:sp>
      <p:sp>
        <p:nvSpPr>
          <p:cNvPr id="84" name="Title 1"/>
          <p:cNvSpPr txBox="1">
            <a:spLocks/>
          </p:cNvSpPr>
          <p:nvPr/>
        </p:nvSpPr>
        <p:spPr>
          <a:xfrm>
            <a:off x="10018434" y="4675625"/>
            <a:ext cx="1656517" cy="8440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38" name="Oval 37"/>
          <p:cNvSpPr/>
          <p:nvPr/>
        </p:nvSpPr>
        <p:spPr>
          <a:xfrm>
            <a:off x="3867653" y="3411978"/>
            <a:ext cx="738930" cy="738930"/>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P</a:t>
            </a:r>
          </a:p>
        </p:txBody>
      </p:sp>
      <p:sp>
        <p:nvSpPr>
          <p:cNvPr id="93" name="Title 1"/>
          <p:cNvSpPr txBox="1">
            <a:spLocks/>
          </p:cNvSpPr>
          <p:nvPr/>
        </p:nvSpPr>
        <p:spPr>
          <a:xfrm>
            <a:off x="396806" y="4561728"/>
            <a:ext cx="4789916" cy="1066997"/>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rPr>
              <a:t>As your 1</a:t>
            </a:r>
            <a:r>
              <a:rPr lang="en-US" sz="1600" baseline="30000" dirty="0">
                <a:solidFill>
                  <a:srgbClr val="3F2A56"/>
                </a:solidFill>
                <a:latin typeface="Verdana" panose="020B0604030504040204" pitchFamily="34" charset="0"/>
                <a:ea typeface="Verdana" panose="020B0604030504040204" pitchFamily="34" charset="0"/>
                <a:cs typeface="Verdana" panose="020B0604030504040204" pitchFamily="34" charset="0"/>
              </a:rPr>
              <a:t>st</a:t>
            </a:r>
            <a:r>
              <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rPr>
              <a:t> Level Partners enroll </a:t>
            </a:r>
            <a:br>
              <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rPr>
            </a:br>
            <a:r>
              <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rPr>
              <a:t>others, any orders placed in their first 60 days, you will earn a full </a:t>
            </a:r>
            <a:r>
              <a:rPr lang="en-US" sz="1600" dirty="0">
                <a:solidFill>
                  <a:srgbClr val="66C2AB"/>
                </a:solidFill>
                <a:latin typeface="Verdana" panose="020B0604030504040204" pitchFamily="34" charset="0"/>
                <a:ea typeface="Verdana" panose="020B0604030504040204" pitchFamily="34" charset="0"/>
                <a:cs typeface="Verdana" panose="020B0604030504040204" pitchFamily="34" charset="0"/>
              </a:rPr>
              <a:t>10% </a:t>
            </a:r>
            <a:r>
              <a:rPr lang="en-US" sz="1600" dirty="0">
                <a:solidFill>
                  <a:srgbClr val="3F2A56"/>
                </a:solidFill>
                <a:latin typeface="Verdana" panose="020B0604030504040204" pitchFamily="34" charset="0"/>
                <a:ea typeface="Verdana" panose="020B0604030504040204" pitchFamily="34" charset="0"/>
                <a:cs typeface="Verdana" panose="020B0604030504040204" pitchFamily="34" charset="0"/>
              </a:rPr>
              <a:t>of the CV through our Heart Start bonus. </a:t>
            </a:r>
          </a:p>
        </p:txBody>
      </p:sp>
      <p:grpSp>
        <p:nvGrpSpPr>
          <p:cNvPr id="100" name="Group 99">
            <a:extLst>
              <a:ext uri="{FF2B5EF4-FFF2-40B4-BE49-F238E27FC236}">
                <a16:creationId xmlns:a16="http://schemas.microsoft.com/office/drawing/2014/main" id="{BF7C5C2F-0906-7F4D-BFE1-B06CB572D46C}"/>
              </a:ext>
            </a:extLst>
          </p:cNvPr>
          <p:cNvGrpSpPr/>
          <p:nvPr/>
        </p:nvGrpSpPr>
        <p:grpSpPr>
          <a:xfrm>
            <a:off x="10774441" y="1703253"/>
            <a:ext cx="952289" cy="526025"/>
            <a:chOff x="9084003" y="-272539"/>
            <a:chExt cx="2491486" cy="1376245"/>
          </a:xfrm>
        </p:grpSpPr>
        <p:pic>
          <p:nvPicPr>
            <p:cNvPr id="101" name="Picture 100" descr="calendar.ai">
              <a:extLst>
                <a:ext uri="{FF2B5EF4-FFF2-40B4-BE49-F238E27FC236}">
                  <a16:creationId xmlns:a16="http://schemas.microsoft.com/office/drawing/2014/main" id="{8A968785-FC05-B84F-93A9-ACD5782E728D}"/>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084003" y="-272539"/>
              <a:ext cx="1245743" cy="1376245"/>
            </a:xfrm>
            <a:prstGeom prst="rect">
              <a:avLst/>
            </a:prstGeom>
          </p:spPr>
        </p:pic>
        <p:pic>
          <p:nvPicPr>
            <p:cNvPr id="102" name="Picture 101" descr="calendar.ai">
              <a:extLst>
                <a:ext uri="{FF2B5EF4-FFF2-40B4-BE49-F238E27FC236}">
                  <a16:creationId xmlns:a16="http://schemas.microsoft.com/office/drawing/2014/main" id="{5A768B4B-7801-4544-AE6C-67A0B9805E06}"/>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10329746" y="-272539"/>
              <a:ext cx="1245743" cy="1376245"/>
            </a:xfrm>
            <a:prstGeom prst="rect">
              <a:avLst/>
            </a:prstGeom>
          </p:spPr>
        </p:pic>
      </p:grpSp>
      <p:grpSp>
        <p:nvGrpSpPr>
          <p:cNvPr id="106" name="Group 105">
            <a:extLst>
              <a:ext uri="{FF2B5EF4-FFF2-40B4-BE49-F238E27FC236}">
                <a16:creationId xmlns:a16="http://schemas.microsoft.com/office/drawing/2014/main" id="{85FAF3F0-E5F2-6341-AC2C-98E114F5415B}"/>
              </a:ext>
            </a:extLst>
          </p:cNvPr>
          <p:cNvGrpSpPr/>
          <p:nvPr/>
        </p:nvGrpSpPr>
        <p:grpSpPr>
          <a:xfrm>
            <a:off x="10774441" y="2996025"/>
            <a:ext cx="952289" cy="526025"/>
            <a:chOff x="9084003" y="-272539"/>
            <a:chExt cx="2491486" cy="1376245"/>
          </a:xfrm>
        </p:grpSpPr>
        <p:pic>
          <p:nvPicPr>
            <p:cNvPr id="107" name="Picture 106" descr="calendar.ai">
              <a:extLst>
                <a:ext uri="{FF2B5EF4-FFF2-40B4-BE49-F238E27FC236}">
                  <a16:creationId xmlns:a16="http://schemas.microsoft.com/office/drawing/2014/main" id="{A412208F-573B-5C4E-A0A0-F544944DBBF6}"/>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084003" y="-272539"/>
              <a:ext cx="1245743" cy="1376245"/>
            </a:xfrm>
            <a:prstGeom prst="rect">
              <a:avLst/>
            </a:prstGeom>
          </p:spPr>
        </p:pic>
        <p:pic>
          <p:nvPicPr>
            <p:cNvPr id="108" name="Picture 107" descr="calendar.ai">
              <a:extLst>
                <a:ext uri="{FF2B5EF4-FFF2-40B4-BE49-F238E27FC236}">
                  <a16:creationId xmlns:a16="http://schemas.microsoft.com/office/drawing/2014/main" id="{D20174F0-565B-E146-BEFC-9800E7802CD5}"/>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10329746" y="-272539"/>
              <a:ext cx="1245743" cy="1376245"/>
            </a:xfrm>
            <a:prstGeom prst="rect">
              <a:avLst/>
            </a:prstGeom>
          </p:spPr>
        </p:pic>
      </p:grpSp>
      <p:grpSp>
        <p:nvGrpSpPr>
          <p:cNvPr id="112" name="Group 111">
            <a:extLst>
              <a:ext uri="{FF2B5EF4-FFF2-40B4-BE49-F238E27FC236}">
                <a16:creationId xmlns:a16="http://schemas.microsoft.com/office/drawing/2014/main" id="{0AFF3B9C-F793-CF4A-88C9-80D59524543A}"/>
              </a:ext>
            </a:extLst>
          </p:cNvPr>
          <p:cNvGrpSpPr/>
          <p:nvPr/>
        </p:nvGrpSpPr>
        <p:grpSpPr>
          <a:xfrm>
            <a:off x="10774441" y="4288798"/>
            <a:ext cx="952289" cy="526025"/>
            <a:chOff x="9084003" y="-272539"/>
            <a:chExt cx="2491486" cy="1376245"/>
          </a:xfrm>
        </p:grpSpPr>
        <p:pic>
          <p:nvPicPr>
            <p:cNvPr id="113" name="Picture 112" descr="calendar.ai">
              <a:extLst>
                <a:ext uri="{FF2B5EF4-FFF2-40B4-BE49-F238E27FC236}">
                  <a16:creationId xmlns:a16="http://schemas.microsoft.com/office/drawing/2014/main" id="{804A1E45-B8B5-EE4A-A0B6-B0CE46AEBE03}"/>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084003" y="-272539"/>
              <a:ext cx="1245743" cy="1376245"/>
            </a:xfrm>
            <a:prstGeom prst="rect">
              <a:avLst/>
            </a:prstGeom>
          </p:spPr>
        </p:pic>
        <p:pic>
          <p:nvPicPr>
            <p:cNvPr id="114" name="Picture 113" descr="calendar.ai">
              <a:extLst>
                <a:ext uri="{FF2B5EF4-FFF2-40B4-BE49-F238E27FC236}">
                  <a16:creationId xmlns:a16="http://schemas.microsoft.com/office/drawing/2014/main" id="{EA5A857D-30A2-D64B-A405-9CB360BA352F}"/>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10329746" y="-272539"/>
              <a:ext cx="1245743" cy="1376245"/>
            </a:xfrm>
            <a:prstGeom prst="rect">
              <a:avLst/>
            </a:prstGeom>
          </p:spPr>
        </p:pic>
      </p:grpSp>
      <p:sp>
        <p:nvSpPr>
          <p:cNvPr id="118" name="Google Shape;115;p22">
            <a:extLst>
              <a:ext uri="{FF2B5EF4-FFF2-40B4-BE49-F238E27FC236}">
                <a16:creationId xmlns:a16="http://schemas.microsoft.com/office/drawing/2014/main" id="{F3CBEDDD-86F3-5241-ACD4-0843031DCBD1}"/>
              </a:ext>
            </a:extLst>
          </p:cNvPr>
          <p:cNvSpPr txBox="1">
            <a:spLocks/>
          </p:cNvSpPr>
          <p:nvPr/>
        </p:nvSpPr>
        <p:spPr>
          <a:xfrm>
            <a:off x="5207431" y="106487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119" name="Title 1">
            <a:extLst>
              <a:ext uri="{FF2B5EF4-FFF2-40B4-BE49-F238E27FC236}">
                <a16:creationId xmlns:a16="http://schemas.microsoft.com/office/drawing/2014/main" id="{8505597F-B1F1-8B40-8E21-88BBDCA7060A}"/>
              </a:ext>
            </a:extLst>
          </p:cNvPr>
          <p:cNvSpPr txBox="1">
            <a:spLocks/>
          </p:cNvSpPr>
          <p:nvPr/>
        </p:nvSpPr>
        <p:spPr>
          <a:xfrm>
            <a:off x="838200" y="5765557"/>
            <a:ext cx="3569529" cy="538691"/>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200" b="0" i="1" dirty="0">
                <a:latin typeface="Verdana" panose="020B0604030504040204" pitchFamily="34" charset="0"/>
                <a:ea typeface="Verdana" panose="020B0604030504040204" pitchFamily="34" charset="0"/>
                <a:cs typeface="Verdana" panose="020B0604030504040204" pitchFamily="34" charset="0"/>
              </a:rPr>
              <a:t>(</a:t>
            </a:r>
            <a:r>
              <a:rPr lang="en-US" sz="1200" b="0" i="1" dirty="0" err="1">
                <a:latin typeface="Verdana" panose="020B0604030504040204" pitchFamily="34" charset="0"/>
                <a:ea typeface="Verdana" panose="020B0604030504040204" pitchFamily="34" charset="0"/>
                <a:cs typeface="Verdana" panose="020B0604030504040204" pitchFamily="34" charset="0"/>
              </a:rPr>
              <a:t>Unilevel</a:t>
            </a:r>
            <a:r>
              <a:rPr lang="en-US" sz="1200" b="0" i="1" dirty="0">
                <a:latin typeface="Verdana" panose="020B0604030504040204" pitchFamily="34" charset="0"/>
                <a:ea typeface="Verdana" panose="020B0604030504040204" pitchFamily="34" charset="0"/>
                <a:cs typeface="Verdana" panose="020B0604030504040204" pitchFamily="34" charset="0"/>
              </a:rPr>
              <a:t> Bonus Schedule applies to all orders after the first 60 days.) </a:t>
            </a:r>
          </a:p>
        </p:txBody>
      </p:sp>
      <p:sp>
        <p:nvSpPr>
          <p:cNvPr id="120" name="Rounded Rectangle 119">
            <a:extLst>
              <a:ext uri="{FF2B5EF4-FFF2-40B4-BE49-F238E27FC236}">
                <a16:creationId xmlns:a16="http://schemas.microsoft.com/office/drawing/2014/main" id="{877FCB50-BF82-F74F-9592-C138512D83D4}"/>
              </a:ext>
            </a:extLst>
          </p:cNvPr>
          <p:cNvSpPr/>
          <p:nvPr/>
        </p:nvSpPr>
        <p:spPr>
          <a:xfrm>
            <a:off x="7929258" y="1176210"/>
            <a:ext cx="3160409" cy="486833"/>
          </a:xfrm>
          <a:prstGeom prst="roundRect">
            <a:avLst>
              <a:gd name="adj" fmla="val 27537"/>
            </a:avLst>
          </a:prstGeom>
          <a:solidFill>
            <a:schemeClr val="bg1"/>
          </a:solidFill>
          <a:ln w="25400">
            <a:solidFill>
              <a:srgbClr val="3F2A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3043"/>
              </a:solidFill>
            </a:endParaRPr>
          </a:p>
        </p:txBody>
      </p:sp>
      <p:sp>
        <p:nvSpPr>
          <p:cNvPr id="121" name="Title 1">
            <a:extLst>
              <a:ext uri="{FF2B5EF4-FFF2-40B4-BE49-F238E27FC236}">
                <a16:creationId xmlns:a16="http://schemas.microsoft.com/office/drawing/2014/main" id="{8298EF2B-597D-4E43-AA2C-22867BF7340B}"/>
              </a:ext>
            </a:extLst>
          </p:cNvPr>
          <p:cNvSpPr txBox="1">
            <a:spLocks/>
          </p:cNvSpPr>
          <p:nvPr/>
        </p:nvSpPr>
        <p:spPr>
          <a:xfrm>
            <a:off x="8351865" y="1226427"/>
            <a:ext cx="2532910" cy="471488"/>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3200" dirty="0">
                <a:solidFill>
                  <a:srgbClr val="3F2A56"/>
                </a:solidFill>
                <a:latin typeface="Verdana" panose="020B0604030504040204" pitchFamily="34" charset="0"/>
                <a:cs typeface="Verdana" panose="020B0604030504040204" pitchFamily="34" charset="0"/>
              </a:rPr>
              <a:t>HEART START</a:t>
            </a:r>
          </a:p>
        </p:txBody>
      </p:sp>
    </p:spTree>
    <p:extLst>
      <p:ext uri="{BB962C8B-B14F-4D97-AF65-F5344CB8AC3E}">
        <p14:creationId xmlns:p14="http://schemas.microsoft.com/office/powerpoint/2010/main" val="1827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2178839"/>
            <a:ext cx="6020021" cy="2011224"/>
          </a:xfrm>
        </p:spPr>
        <p:txBody>
          <a:bodyPr>
            <a:normAutofit fontScale="90000"/>
          </a:bodyPr>
          <a:lstStyle/>
          <a:p>
            <a:r>
              <a:rPr lang="en-US" dirty="0">
                <a:solidFill>
                  <a:srgbClr val="FFD131"/>
                </a:solidFill>
              </a:rPr>
              <a:t>7 Level ‘UNILEVEL’ Structure</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8" y="4296920"/>
            <a:ext cx="5819015" cy="923330"/>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MONTHLY </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on the 15</a:t>
            </a:r>
            <a:r>
              <a:rPr lang="en-US"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of each month for the previous calendar month’s Personal Volume! </a:t>
            </a:r>
          </a:p>
        </p:txBody>
      </p:sp>
    </p:spTree>
    <p:extLst>
      <p:ext uri="{BB962C8B-B14F-4D97-AF65-F5344CB8AC3E}">
        <p14:creationId xmlns:p14="http://schemas.microsoft.com/office/powerpoint/2010/main" val="3676832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5259291B-0D58-2C44-86C9-F7BDC6A6F606}"/>
              </a:ext>
            </a:extLst>
          </p:cNvPr>
          <p:cNvSpPr/>
          <p:nvPr/>
        </p:nvSpPr>
        <p:spPr>
          <a:xfrm>
            <a:off x="4269091" y="3201854"/>
            <a:ext cx="3160409"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D29D0B25-7B15-6544-A6C5-C4E1716BEC5E}"/>
              </a:ext>
            </a:extLst>
          </p:cNvPr>
          <p:cNvSpPr/>
          <p:nvPr/>
        </p:nvSpPr>
        <p:spPr>
          <a:xfrm>
            <a:off x="4277146" y="3789680"/>
            <a:ext cx="3160409"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a:extLst>
              <a:ext uri="{FF2B5EF4-FFF2-40B4-BE49-F238E27FC236}">
                <a16:creationId xmlns:a16="http://schemas.microsoft.com/office/drawing/2014/main" id="{0F1970CB-CCC6-6B40-A477-49E12FECDE6A}"/>
              </a:ext>
            </a:extLst>
          </p:cNvPr>
          <p:cNvSpPr/>
          <p:nvPr/>
        </p:nvSpPr>
        <p:spPr>
          <a:xfrm>
            <a:off x="5750560" y="4378960"/>
            <a:ext cx="1686995"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7CAD1894-0D39-E749-B6AE-216CD02CC778}"/>
              </a:ext>
            </a:extLst>
          </p:cNvPr>
          <p:cNvSpPr/>
          <p:nvPr/>
        </p:nvSpPr>
        <p:spPr>
          <a:xfrm>
            <a:off x="5750560" y="4968240"/>
            <a:ext cx="1686995"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a:extLst>
              <a:ext uri="{FF2B5EF4-FFF2-40B4-BE49-F238E27FC236}">
                <a16:creationId xmlns:a16="http://schemas.microsoft.com/office/drawing/2014/main" id="{99831956-85FA-A340-8898-B26F1E15EA49}"/>
              </a:ext>
            </a:extLst>
          </p:cNvPr>
          <p:cNvSpPr/>
          <p:nvPr/>
        </p:nvSpPr>
        <p:spPr>
          <a:xfrm>
            <a:off x="5750560" y="5537200"/>
            <a:ext cx="1686995"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a:extLst>
              <a:ext uri="{FF2B5EF4-FFF2-40B4-BE49-F238E27FC236}">
                <a16:creationId xmlns:a16="http://schemas.microsoft.com/office/drawing/2014/main" id="{7EAA5239-B747-E644-AD80-94361D3AF817}"/>
              </a:ext>
            </a:extLst>
          </p:cNvPr>
          <p:cNvSpPr/>
          <p:nvPr/>
        </p:nvSpPr>
        <p:spPr>
          <a:xfrm>
            <a:off x="5750560" y="6146800"/>
            <a:ext cx="1686995"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ounded Rectangle 69"/>
          <p:cNvSpPr/>
          <p:nvPr/>
        </p:nvSpPr>
        <p:spPr>
          <a:xfrm>
            <a:off x="4269091" y="2608080"/>
            <a:ext cx="3160409" cy="286506"/>
          </a:xfrm>
          <a:prstGeom prst="roundRect">
            <a:avLst>
              <a:gd name="adj" fmla="val 27537"/>
            </a:avLst>
          </a:prstGeom>
          <a:solidFill>
            <a:srgbClr val="66C2A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itle 1"/>
          <p:cNvSpPr txBox="1">
            <a:spLocks/>
          </p:cNvSpPr>
          <p:nvPr/>
        </p:nvSpPr>
        <p:spPr>
          <a:xfrm>
            <a:off x="6044058" y="262620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74" name="TextBox 73"/>
          <p:cNvSpPr txBox="1"/>
          <p:nvPr/>
        </p:nvSpPr>
        <p:spPr>
          <a:xfrm>
            <a:off x="5130000" y="2061726"/>
            <a:ext cx="1472500" cy="400110"/>
          </a:xfrm>
          <a:prstGeom prst="rect">
            <a:avLst/>
          </a:prstGeom>
          <a:noFill/>
        </p:spPr>
        <p:txBody>
          <a:bodyPr wrap="square" rtlCol="0">
            <a:spAutoFit/>
          </a:bodyPr>
          <a:lstStyle/>
          <a:p>
            <a:pPr algn="ctr"/>
            <a:r>
              <a:rPr lang="en-US" sz="2000" b="1" dirty="0">
                <a:solidFill>
                  <a:srgbClr val="4A3B6B"/>
                </a:solidFill>
                <a:latin typeface="Verdana" panose="020B0604030504040204" pitchFamily="34" charset="0"/>
                <a:cs typeface="Verdana" panose="020B0604030504040204" pitchFamily="34" charset="0"/>
              </a:rPr>
              <a:t>LEVEL</a:t>
            </a:r>
          </a:p>
        </p:txBody>
      </p:sp>
      <p:grpSp>
        <p:nvGrpSpPr>
          <p:cNvPr id="2" name="Group 1">
            <a:extLst>
              <a:ext uri="{FF2B5EF4-FFF2-40B4-BE49-F238E27FC236}">
                <a16:creationId xmlns:a16="http://schemas.microsoft.com/office/drawing/2014/main" id="{B6D37BF0-2F8C-F34D-B91E-B1D1E4F9FEB8}"/>
              </a:ext>
            </a:extLst>
          </p:cNvPr>
          <p:cNvGrpSpPr/>
          <p:nvPr/>
        </p:nvGrpSpPr>
        <p:grpSpPr>
          <a:xfrm>
            <a:off x="9122698" y="3671272"/>
            <a:ext cx="1741259" cy="961835"/>
            <a:chOff x="8208298" y="3249013"/>
            <a:chExt cx="2491486" cy="1376245"/>
          </a:xfrm>
        </p:grpSpPr>
        <p:pic>
          <p:nvPicPr>
            <p:cNvPr id="12" name="Picture 11" descr="calendar.ai"/>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8208298" y="3249013"/>
              <a:ext cx="1245743" cy="1376245"/>
            </a:xfrm>
            <a:prstGeom prst="rect">
              <a:avLst/>
            </a:prstGeom>
          </p:spPr>
        </p:pic>
        <p:pic>
          <p:nvPicPr>
            <p:cNvPr id="30" name="Picture 29" descr="calendar.ai">
              <a:extLst>
                <a:ext uri="{FF2B5EF4-FFF2-40B4-BE49-F238E27FC236}">
                  <a16:creationId xmlns:a16="http://schemas.microsoft.com/office/drawing/2014/main" id="{37AE9C98-E8DF-9A4D-9185-2DD7F5800D67}"/>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454041" y="3249013"/>
              <a:ext cx="1245743" cy="1376245"/>
            </a:xfrm>
            <a:prstGeom prst="rect">
              <a:avLst/>
            </a:prstGeom>
          </p:spPr>
        </p:pic>
      </p:grpSp>
      <p:sp>
        <p:nvSpPr>
          <p:cNvPr id="31" name="Oval 30">
            <a:extLst>
              <a:ext uri="{FF2B5EF4-FFF2-40B4-BE49-F238E27FC236}">
                <a16:creationId xmlns:a16="http://schemas.microsoft.com/office/drawing/2014/main" id="{01A57A93-B0E9-3343-8E48-74BF78ACB824}"/>
              </a:ext>
            </a:extLst>
          </p:cNvPr>
          <p:cNvSpPr/>
          <p:nvPr/>
        </p:nvSpPr>
        <p:spPr>
          <a:xfrm>
            <a:off x="5129327" y="555168"/>
            <a:ext cx="1472500" cy="1447965"/>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Google Shape;115;p22">
            <a:extLst>
              <a:ext uri="{FF2B5EF4-FFF2-40B4-BE49-F238E27FC236}">
                <a16:creationId xmlns:a16="http://schemas.microsoft.com/office/drawing/2014/main" id="{A2025163-E6C6-9D42-81D7-87FECE6F3969}"/>
              </a:ext>
            </a:extLst>
          </p:cNvPr>
          <p:cNvSpPr txBox="1">
            <a:spLocks/>
          </p:cNvSpPr>
          <p:nvPr/>
        </p:nvSpPr>
        <p:spPr>
          <a:xfrm>
            <a:off x="5213325" y="1018125"/>
            <a:ext cx="1304504" cy="549453"/>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800" b="1" dirty="0">
                <a:solidFill>
                  <a:schemeClr val="bg1"/>
                </a:solidFill>
                <a:ea typeface="Verdana" panose="020B0604030504040204" pitchFamily="34" charset="0"/>
                <a:cs typeface="Verdana" panose="020B0604030504040204" pitchFamily="34" charset="0"/>
              </a:rPr>
              <a:t>YOU</a:t>
            </a:r>
          </a:p>
        </p:txBody>
      </p:sp>
      <p:sp>
        <p:nvSpPr>
          <p:cNvPr id="28" name="Rounded Rectangle 27">
            <a:extLst>
              <a:ext uri="{FF2B5EF4-FFF2-40B4-BE49-F238E27FC236}">
                <a16:creationId xmlns:a16="http://schemas.microsoft.com/office/drawing/2014/main" id="{19A1B90B-AF51-4044-9B40-15C6B5B0B592}"/>
              </a:ext>
            </a:extLst>
          </p:cNvPr>
          <p:cNvSpPr/>
          <p:nvPr/>
        </p:nvSpPr>
        <p:spPr>
          <a:xfrm>
            <a:off x="6601827" y="2212622"/>
            <a:ext cx="1737894" cy="267707"/>
          </a:xfrm>
          <a:prstGeom prst="roundRect">
            <a:avLst>
              <a:gd name="adj" fmla="val 27537"/>
            </a:avLst>
          </a:prstGeom>
          <a:solidFill>
            <a:schemeClr val="bg1"/>
          </a:solidFill>
          <a:ln w="25400">
            <a:solidFill>
              <a:srgbClr val="3F2A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3043"/>
              </a:solidFill>
            </a:endParaRPr>
          </a:p>
        </p:txBody>
      </p:sp>
      <p:sp>
        <p:nvSpPr>
          <p:cNvPr id="29" name="Title 1">
            <a:extLst>
              <a:ext uri="{FF2B5EF4-FFF2-40B4-BE49-F238E27FC236}">
                <a16:creationId xmlns:a16="http://schemas.microsoft.com/office/drawing/2014/main" id="{8C5CEE38-E03A-154A-BBD0-2C951D6D05E7}"/>
              </a:ext>
            </a:extLst>
          </p:cNvPr>
          <p:cNvSpPr txBox="1">
            <a:spLocks/>
          </p:cNvSpPr>
          <p:nvPr/>
        </p:nvSpPr>
        <p:spPr>
          <a:xfrm>
            <a:off x="6644857" y="2222250"/>
            <a:ext cx="1686995" cy="29239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500" dirty="0">
                <a:solidFill>
                  <a:srgbClr val="3F2A56"/>
                </a:solidFill>
                <a:latin typeface="Verdana" panose="020B0604030504040204" pitchFamily="34" charset="0"/>
                <a:cs typeface="Verdana" panose="020B0604030504040204" pitchFamily="34" charset="0"/>
              </a:rPr>
              <a:t>UNILEVEL</a:t>
            </a:r>
          </a:p>
        </p:txBody>
      </p:sp>
      <p:sp>
        <p:nvSpPr>
          <p:cNvPr id="26" name="Oval 25">
            <a:extLst>
              <a:ext uri="{FF2B5EF4-FFF2-40B4-BE49-F238E27FC236}">
                <a16:creationId xmlns:a16="http://schemas.microsoft.com/office/drawing/2014/main" id="{026CE801-8134-CE40-A9E1-341C34F2032A}"/>
              </a:ext>
            </a:extLst>
          </p:cNvPr>
          <p:cNvSpPr/>
          <p:nvPr/>
        </p:nvSpPr>
        <p:spPr>
          <a:xfrm>
            <a:off x="5577471" y="3075597"/>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2</a:t>
            </a:r>
          </a:p>
        </p:txBody>
      </p:sp>
      <p:sp>
        <p:nvSpPr>
          <p:cNvPr id="33" name="Oval 32">
            <a:extLst>
              <a:ext uri="{FF2B5EF4-FFF2-40B4-BE49-F238E27FC236}">
                <a16:creationId xmlns:a16="http://schemas.microsoft.com/office/drawing/2014/main" id="{CD96DDD6-F7F0-6D49-A46F-B9B996190A77}"/>
              </a:ext>
            </a:extLst>
          </p:cNvPr>
          <p:cNvSpPr/>
          <p:nvPr/>
        </p:nvSpPr>
        <p:spPr>
          <a:xfrm>
            <a:off x="5577471" y="3663423"/>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3</a:t>
            </a:r>
          </a:p>
        </p:txBody>
      </p:sp>
      <p:sp>
        <p:nvSpPr>
          <p:cNvPr id="34" name="Oval 33">
            <a:extLst>
              <a:ext uri="{FF2B5EF4-FFF2-40B4-BE49-F238E27FC236}">
                <a16:creationId xmlns:a16="http://schemas.microsoft.com/office/drawing/2014/main" id="{09F0C848-4E5A-ED44-A71B-E5836DCEE96C}"/>
              </a:ext>
            </a:extLst>
          </p:cNvPr>
          <p:cNvSpPr/>
          <p:nvPr/>
        </p:nvSpPr>
        <p:spPr>
          <a:xfrm>
            <a:off x="5577471" y="4251249"/>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4</a:t>
            </a:r>
          </a:p>
        </p:txBody>
      </p:sp>
      <p:sp>
        <p:nvSpPr>
          <p:cNvPr id="35" name="Oval 34">
            <a:extLst>
              <a:ext uri="{FF2B5EF4-FFF2-40B4-BE49-F238E27FC236}">
                <a16:creationId xmlns:a16="http://schemas.microsoft.com/office/drawing/2014/main" id="{8AA0C3E7-AA47-874D-9196-2C062EDD02FA}"/>
              </a:ext>
            </a:extLst>
          </p:cNvPr>
          <p:cNvSpPr/>
          <p:nvPr/>
        </p:nvSpPr>
        <p:spPr>
          <a:xfrm>
            <a:off x="5577471" y="4839075"/>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5</a:t>
            </a:r>
          </a:p>
        </p:txBody>
      </p:sp>
      <p:sp>
        <p:nvSpPr>
          <p:cNvPr id="36" name="Oval 35">
            <a:extLst>
              <a:ext uri="{FF2B5EF4-FFF2-40B4-BE49-F238E27FC236}">
                <a16:creationId xmlns:a16="http://schemas.microsoft.com/office/drawing/2014/main" id="{E0D0F0D1-3FC4-FC49-854B-43C4152ADCEB}"/>
              </a:ext>
            </a:extLst>
          </p:cNvPr>
          <p:cNvSpPr/>
          <p:nvPr/>
        </p:nvSpPr>
        <p:spPr>
          <a:xfrm>
            <a:off x="5577471" y="5426901"/>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6</a:t>
            </a:r>
          </a:p>
        </p:txBody>
      </p:sp>
      <p:sp>
        <p:nvSpPr>
          <p:cNvPr id="37" name="Oval 36">
            <a:extLst>
              <a:ext uri="{FF2B5EF4-FFF2-40B4-BE49-F238E27FC236}">
                <a16:creationId xmlns:a16="http://schemas.microsoft.com/office/drawing/2014/main" id="{D8B92DAB-2D67-6C4F-9EEB-57A144ED4599}"/>
              </a:ext>
            </a:extLst>
          </p:cNvPr>
          <p:cNvSpPr/>
          <p:nvPr/>
        </p:nvSpPr>
        <p:spPr>
          <a:xfrm>
            <a:off x="5577471" y="6014727"/>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7</a:t>
            </a:r>
          </a:p>
        </p:txBody>
      </p:sp>
      <p:sp>
        <p:nvSpPr>
          <p:cNvPr id="38" name="Oval 37">
            <a:extLst>
              <a:ext uri="{FF2B5EF4-FFF2-40B4-BE49-F238E27FC236}">
                <a16:creationId xmlns:a16="http://schemas.microsoft.com/office/drawing/2014/main" id="{B29BC824-8AE5-D644-B250-4DA5412868A7}"/>
              </a:ext>
            </a:extLst>
          </p:cNvPr>
          <p:cNvSpPr/>
          <p:nvPr/>
        </p:nvSpPr>
        <p:spPr>
          <a:xfrm>
            <a:off x="5577471" y="2487771"/>
            <a:ext cx="540301" cy="540301"/>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latin typeface="Verdana" panose="020B0604030504040204" pitchFamily="34" charset="0"/>
                <a:cs typeface="Verdana" panose="020B0604030504040204" pitchFamily="34" charset="0"/>
              </a:rPr>
              <a:t>1</a:t>
            </a:r>
          </a:p>
        </p:txBody>
      </p:sp>
      <p:sp>
        <p:nvSpPr>
          <p:cNvPr id="41" name="Title 1">
            <a:extLst>
              <a:ext uri="{FF2B5EF4-FFF2-40B4-BE49-F238E27FC236}">
                <a16:creationId xmlns:a16="http://schemas.microsoft.com/office/drawing/2014/main" id="{1A8D1052-4ACB-874F-B89B-7B309FA0D322}"/>
              </a:ext>
            </a:extLst>
          </p:cNvPr>
          <p:cNvSpPr txBox="1">
            <a:spLocks/>
          </p:cNvSpPr>
          <p:nvPr/>
        </p:nvSpPr>
        <p:spPr>
          <a:xfrm>
            <a:off x="4376057" y="2626206"/>
            <a:ext cx="127907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20%</a:t>
            </a:r>
          </a:p>
        </p:txBody>
      </p:sp>
      <p:sp>
        <p:nvSpPr>
          <p:cNvPr id="43" name="Title 1">
            <a:extLst>
              <a:ext uri="{FF2B5EF4-FFF2-40B4-BE49-F238E27FC236}">
                <a16:creationId xmlns:a16="http://schemas.microsoft.com/office/drawing/2014/main" id="{A608D301-D787-8B46-8A88-110EAF9ECF1A}"/>
              </a:ext>
            </a:extLst>
          </p:cNvPr>
          <p:cNvSpPr txBox="1">
            <a:spLocks/>
          </p:cNvSpPr>
          <p:nvPr/>
        </p:nvSpPr>
        <p:spPr>
          <a:xfrm>
            <a:off x="6044058" y="3219980"/>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44" name="Title 1">
            <a:extLst>
              <a:ext uri="{FF2B5EF4-FFF2-40B4-BE49-F238E27FC236}">
                <a16:creationId xmlns:a16="http://schemas.microsoft.com/office/drawing/2014/main" id="{A897717E-E5A5-4343-A29A-55212160CABC}"/>
              </a:ext>
            </a:extLst>
          </p:cNvPr>
          <p:cNvSpPr txBox="1">
            <a:spLocks/>
          </p:cNvSpPr>
          <p:nvPr/>
        </p:nvSpPr>
        <p:spPr>
          <a:xfrm>
            <a:off x="4376057" y="3219980"/>
            <a:ext cx="127907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10%</a:t>
            </a:r>
          </a:p>
        </p:txBody>
      </p:sp>
      <p:sp>
        <p:nvSpPr>
          <p:cNvPr id="46" name="Title 1">
            <a:extLst>
              <a:ext uri="{FF2B5EF4-FFF2-40B4-BE49-F238E27FC236}">
                <a16:creationId xmlns:a16="http://schemas.microsoft.com/office/drawing/2014/main" id="{95429EAA-33F5-3747-9E26-2D0533BB2670}"/>
              </a:ext>
            </a:extLst>
          </p:cNvPr>
          <p:cNvSpPr txBox="1">
            <a:spLocks/>
          </p:cNvSpPr>
          <p:nvPr/>
        </p:nvSpPr>
        <p:spPr>
          <a:xfrm>
            <a:off x="6052113" y="380780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48" name="Title 1">
            <a:extLst>
              <a:ext uri="{FF2B5EF4-FFF2-40B4-BE49-F238E27FC236}">
                <a16:creationId xmlns:a16="http://schemas.microsoft.com/office/drawing/2014/main" id="{10B440A3-44AC-7C41-83EE-24FB6796DCC4}"/>
              </a:ext>
            </a:extLst>
          </p:cNvPr>
          <p:cNvSpPr txBox="1">
            <a:spLocks/>
          </p:cNvSpPr>
          <p:nvPr/>
        </p:nvSpPr>
        <p:spPr>
          <a:xfrm>
            <a:off x="4384112" y="3807806"/>
            <a:ext cx="127907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2000" dirty="0">
                <a:solidFill>
                  <a:schemeClr val="bg1"/>
                </a:solidFill>
                <a:latin typeface="Verdana" panose="020B0604030504040204" pitchFamily="34" charset="0"/>
                <a:cs typeface="Verdana" panose="020B0604030504040204" pitchFamily="34" charset="0"/>
              </a:rPr>
              <a:t>5%</a:t>
            </a:r>
          </a:p>
        </p:txBody>
      </p:sp>
      <p:sp>
        <p:nvSpPr>
          <p:cNvPr id="50" name="Title 1">
            <a:extLst>
              <a:ext uri="{FF2B5EF4-FFF2-40B4-BE49-F238E27FC236}">
                <a16:creationId xmlns:a16="http://schemas.microsoft.com/office/drawing/2014/main" id="{12F1C162-8EBC-2146-9B2A-ABF4F1D18561}"/>
              </a:ext>
            </a:extLst>
          </p:cNvPr>
          <p:cNvSpPr txBox="1">
            <a:spLocks/>
          </p:cNvSpPr>
          <p:nvPr/>
        </p:nvSpPr>
        <p:spPr>
          <a:xfrm>
            <a:off x="6052113" y="439708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53" name="Title 1">
            <a:extLst>
              <a:ext uri="{FF2B5EF4-FFF2-40B4-BE49-F238E27FC236}">
                <a16:creationId xmlns:a16="http://schemas.microsoft.com/office/drawing/2014/main" id="{F7C80C51-0F2F-A645-9E50-BA8C75F21FC5}"/>
              </a:ext>
            </a:extLst>
          </p:cNvPr>
          <p:cNvSpPr txBox="1">
            <a:spLocks/>
          </p:cNvSpPr>
          <p:nvPr/>
        </p:nvSpPr>
        <p:spPr>
          <a:xfrm>
            <a:off x="6052113" y="498636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61" name="Title 1">
            <a:extLst>
              <a:ext uri="{FF2B5EF4-FFF2-40B4-BE49-F238E27FC236}">
                <a16:creationId xmlns:a16="http://schemas.microsoft.com/office/drawing/2014/main" id="{7AC4F46F-9EA8-3F42-91FA-F81C03290B39}"/>
              </a:ext>
            </a:extLst>
          </p:cNvPr>
          <p:cNvSpPr txBox="1">
            <a:spLocks/>
          </p:cNvSpPr>
          <p:nvPr/>
        </p:nvSpPr>
        <p:spPr>
          <a:xfrm>
            <a:off x="6052113" y="555532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73" name="Title 1">
            <a:extLst>
              <a:ext uri="{FF2B5EF4-FFF2-40B4-BE49-F238E27FC236}">
                <a16:creationId xmlns:a16="http://schemas.microsoft.com/office/drawing/2014/main" id="{847F3EA0-D228-4A4B-9F5B-773B4EE556F0}"/>
              </a:ext>
            </a:extLst>
          </p:cNvPr>
          <p:cNvSpPr txBox="1">
            <a:spLocks/>
          </p:cNvSpPr>
          <p:nvPr/>
        </p:nvSpPr>
        <p:spPr>
          <a:xfrm>
            <a:off x="6052113" y="6164926"/>
            <a:ext cx="1385441" cy="313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r"/>
            <a:r>
              <a:rPr lang="en-US" sz="2000" dirty="0">
                <a:solidFill>
                  <a:schemeClr val="bg1"/>
                </a:solidFill>
                <a:latin typeface="Verdana" panose="020B0604030504040204" pitchFamily="34" charset="0"/>
                <a:cs typeface="Verdana" panose="020B0604030504040204" pitchFamily="34" charset="0"/>
              </a:rPr>
              <a:t>5%</a:t>
            </a:r>
          </a:p>
        </p:txBody>
      </p:sp>
      <p:sp>
        <p:nvSpPr>
          <p:cNvPr id="76" name="Rounded Rectangle 75">
            <a:extLst>
              <a:ext uri="{FF2B5EF4-FFF2-40B4-BE49-F238E27FC236}">
                <a16:creationId xmlns:a16="http://schemas.microsoft.com/office/drawing/2014/main" id="{8DF1BC23-9D80-F34D-B4D9-FE6602346737}"/>
              </a:ext>
            </a:extLst>
          </p:cNvPr>
          <p:cNvSpPr/>
          <p:nvPr/>
        </p:nvSpPr>
        <p:spPr>
          <a:xfrm>
            <a:off x="3259187" y="2212622"/>
            <a:ext cx="1737894" cy="267707"/>
          </a:xfrm>
          <a:prstGeom prst="roundRect">
            <a:avLst>
              <a:gd name="adj" fmla="val 27537"/>
            </a:avLst>
          </a:prstGeom>
          <a:solidFill>
            <a:schemeClr val="bg1"/>
          </a:solidFill>
          <a:ln w="25400">
            <a:solidFill>
              <a:srgbClr val="3F2A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E3043"/>
              </a:solidFill>
            </a:endParaRPr>
          </a:p>
        </p:txBody>
      </p:sp>
      <p:sp>
        <p:nvSpPr>
          <p:cNvPr id="77" name="Title 1">
            <a:extLst>
              <a:ext uri="{FF2B5EF4-FFF2-40B4-BE49-F238E27FC236}">
                <a16:creationId xmlns:a16="http://schemas.microsoft.com/office/drawing/2014/main" id="{B3569FFD-CFF0-E149-A0F8-E317DFE06027}"/>
              </a:ext>
            </a:extLst>
          </p:cNvPr>
          <p:cNvSpPr txBox="1">
            <a:spLocks/>
          </p:cNvSpPr>
          <p:nvPr/>
        </p:nvSpPr>
        <p:spPr>
          <a:xfrm>
            <a:off x="3302217" y="2212090"/>
            <a:ext cx="1804114" cy="335826"/>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r>
              <a:rPr lang="en-US" sz="3200" dirty="0">
                <a:solidFill>
                  <a:srgbClr val="3F2A56"/>
                </a:solidFill>
                <a:latin typeface="Verdana" panose="020B0604030504040204" pitchFamily="34" charset="0"/>
                <a:cs typeface="Verdana" panose="020B0604030504040204" pitchFamily="34" charset="0"/>
              </a:rPr>
              <a:t>HEART START</a:t>
            </a:r>
          </a:p>
        </p:txBody>
      </p:sp>
      <p:grpSp>
        <p:nvGrpSpPr>
          <p:cNvPr id="78" name="Group 77">
            <a:extLst>
              <a:ext uri="{FF2B5EF4-FFF2-40B4-BE49-F238E27FC236}">
                <a16:creationId xmlns:a16="http://schemas.microsoft.com/office/drawing/2014/main" id="{C51652C0-3C1C-114D-A1B2-DBC9064378A4}"/>
              </a:ext>
            </a:extLst>
          </p:cNvPr>
          <p:cNvGrpSpPr/>
          <p:nvPr/>
        </p:nvGrpSpPr>
        <p:grpSpPr>
          <a:xfrm>
            <a:off x="1187738" y="3671272"/>
            <a:ext cx="1741259" cy="961835"/>
            <a:chOff x="8208298" y="3249013"/>
            <a:chExt cx="2491486" cy="1376245"/>
          </a:xfrm>
        </p:grpSpPr>
        <p:pic>
          <p:nvPicPr>
            <p:cNvPr id="79" name="Picture 78" descr="calendar.ai">
              <a:extLst>
                <a:ext uri="{FF2B5EF4-FFF2-40B4-BE49-F238E27FC236}">
                  <a16:creationId xmlns:a16="http://schemas.microsoft.com/office/drawing/2014/main" id="{20EB6E41-14FF-2D45-AE6A-D1E2C53ED716}"/>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8208298" y="3249013"/>
              <a:ext cx="1245743" cy="1376245"/>
            </a:xfrm>
            <a:prstGeom prst="rect">
              <a:avLst/>
            </a:prstGeom>
          </p:spPr>
        </p:pic>
        <p:pic>
          <p:nvPicPr>
            <p:cNvPr id="80" name="Picture 79" descr="calendar.ai">
              <a:extLst>
                <a:ext uri="{FF2B5EF4-FFF2-40B4-BE49-F238E27FC236}">
                  <a16:creationId xmlns:a16="http://schemas.microsoft.com/office/drawing/2014/main" id="{B7FB9DB2-E68D-ED43-A56F-290F60A725F0}"/>
                </a:ext>
              </a:extLst>
            </p:cNvPr>
            <p:cNvPicPr>
              <a:picLocks noChangeAspect="1"/>
            </p:cNvPicPr>
            <p:nvPr/>
          </p:nvPicPr>
          <p:blipFill rotWithShape="1">
            <a:blip r:embed="rId2" cstate="screen">
              <a:duotone>
                <a:schemeClr val="accent3">
                  <a:shade val="45000"/>
                  <a:satMod val="135000"/>
                </a:schemeClr>
                <a:prstClr val="white"/>
              </a:duotone>
              <a:lum bright="-26000" contrast="73000"/>
              <a:extLst>
                <a:ext uri="{28A0092B-C50C-407E-A947-70E740481C1C}">
                  <a14:useLocalDpi xmlns:a14="http://schemas.microsoft.com/office/drawing/2010/main"/>
                </a:ext>
              </a:extLst>
            </a:blip>
            <a:srcRect l="74556" t="16050" r="5932" b="53157"/>
            <a:stretch/>
          </p:blipFill>
          <p:spPr>
            <a:xfrm>
              <a:off x="9454041" y="3249013"/>
              <a:ext cx="1245743" cy="1376245"/>
            </a:xfrm>
            <a:prstGeom prst="rect">
              <a:avLst/>
            </a:prstGeom>
          </p:spPr>
        </p:pic>
      </p:grpSp>
      <p:sp>
        <p:nvSpPr>
          <p:cNvPr id="81" name="Oval 80">
            <a:extLst>
              <a:ext uri="{FF2B5EF4-FFF2-40B4-BE49-F238E27FC236}">
                <a16:creationId xmlns:a16="http://schemas.microsoft.com/office/drawing/2014/main" id="{66BAE4B2-59D3-AE45-8B19-5B4B1F2264EA}"/>
              </a:ext>
            </a:extLst>
          </p:cNvPr>
          <p:cNvSpPr/>
          <p:nvPr/>
        </p:nvSpPr>
        <p:spPr>
          <a:xfrm>
            <a:off x="1324428" y="2212090"/>
            <a:ext cx="1472500" cy="1447965"/>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FIRST</a:t>
            </a:r>
            <a:r>
              <a:rPr lang="en-US" b="1" dirty="0">
                <a:latin typeface="Verdana" panose="020B0604030504040204" pitchFamily="34" charset="0"/>
                <a:ea typeface="Verdana" panose="020B0604030504040204" pitchFamily="34" charset="0"/>
                <a:cs typeface="Verdana" panose="020B0604030504040204" pitchFamily="34" charset="0"/>
              </a:rPr>
              <a:t> </a:t>
            </a:r>
          </a:p>
          <a:p>
            <a:pPr algn="ctr"/>
            <a:r>
              <a:rPr lang="en-US" sz="4000" b="1" dirty="0">
                <a:latin typeface="Verdana" panose="020B0604030504040204" pitchFamily="34" charset="0"/>
                <a:ea typeface="Verdana" panose="020B0604030504040204" pitchFamily="34" charset="0"/>
                <a:cs typeface="Verdana" panose="020B0604030504040204" pitchFamily="34" charset="0"/>
              </a:rPr>
              <a:t>60</a:t>
            </a:r>
          </a:p>
          <a:p>
            <a:pPr algn="ctr"/>
            <a:r>
              <a:rPr lang="en-US" sz="1400" dirty="0">
                <a:latin typeface="Verdana" panose="020B0604030504040204" pitchFamily="34" charset="0"/>
                <a:ea typeface="Verdana" panose="020B0604030504040204" pitchFamily="34" charset="0"/>
                <a:cs typeface="Verdana" panose="020B0604030504040204" pitchFamily="34" charset="0"/>
              </a:rPr>
              <a:t>DAYS</a:t>
            </a:r>
          </a:p>
        </p:txBody>
      </p:sp>
      <p:sp>
        <p:nvSpPr>
          <p:cNvPr id="84" name="Oval 83">
            <a:extLst>
              <a:ext uri="{FF2B5EF4-FFF2-40B4-BE49-F238E27FC236}">
                <a16:creationId xmlns:a16="http://schemas.microsoft.com/office/drawing/2014/main" id="{9D476735-E764-1543-894E-B25DA0912A35}"/>
              </a:ext>
            </a:extLst>
          </p:cNvPr>
          <p:cNvSpPr/>
          <p:nvPr/>
        </p:nvSpPr>
        <p:spPr>
          <a:xfrm>
            <a:off x="9259388" y="2212090"/>
            <a:ext cx="1472500" cy="1447965"/>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Verdana" panose="020B0604030504040204" pitchFamily="34" charset="0"/>
                <a:ea typeface="Verdana" panose="020B0604030504040204" pitchFamily="34" charset="0"/>
                <a:cs typeface="Verdana" panose="020B0604030504040204" pitchFamily="34" charset="0"/>
              </a:rPr>
              <a:t>AFTER</a:t>
            </a:r>
            <a:r>
              <a:rPr lang="en-US" b="1" dirty="0">
                <a:latin typeface="Verdana" panose="020B0604030504040204" pitchFamily="34" charset="0"/>
                <a:ea typeface="Verdana" panose="020B0604030504040204" pitchFamily="34" charset="0"/>
                <a:cs typeface="Verdana" panose="020B0604030504040204" pitchFamily="34" charset="0"/>
              </a:rPr>
              <a:t> </a:t>
            </a:r>
          </a:p>
          <a:p>
            <a:pPr algn="ctr"/>
            <a:r>
              <a:rPr lang="en-US" sz="4000" b="1" dirty="0">
                <a:latin typeface="Verdana" panose="020B0604030504040204" pitchFamily="34" charset="0"/>
                <a:ea typeface="Verdana" panose="020B0604030504040204" pitchFamily="34" charset="0"/>
                <a:cs typeface="Verdana" panose="020B0604030504040204" pitchFamily="34" charset="0"/>
              </a:rPr>
              <a:t>60</a:t>
            </a:r>
          </a:p>
          <a:p>
            <a:pPr algn="ctr"/>
            <a:r>
              <a:rPr lang="en-US" sz="1400" dirty="0">
                <a:latin typeface="Verdana" panose="020B0604030504040204" pitchFamily="34" charset="0"/>
                <a:ea typeface="Verdana" panose="020B0604030504040204" pitchFamily="34" charset="0"/>
                <a:cs typeface="Verdana" panose="020B0604030504040204" pitchFamily="34" charset="0"/>
              </a:rPr>
              <a:t>DAYS</a:t>
            </a:r>
          </a:p>
        </p:txBody>
      </p:sp>
      <p:sp>
        <p:nvSpPr>
          <p:cNvPr id="85" name="Title 1">
            <a:extLst>
              <a:ext uri="{FF2B5EF4-FFF2-40B4-BE49-F238E27FC236}">
                <a16:creationId xmlns:a16="http://schemas.microsoft.com/office/drawing/2014/main" id="{4F7A8924-8ABF-8F40-8B5D-4997F3D65A21}"/>
              </a:ext>
            </a:extLst>
          </p:cNvPr>
          <p:cNvSpPr txBox="1">
            <a:spLocks/>
          </p:cNvSpPr>
          <p:nvPr/>
        </p:nvSpPr>
        <p:spPr>
          <a:xfrm>
            <a:off x="8866663" y="5101692"/>
            <a:ext cx="2253329" cy="894741"/>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600" dirty="0">
                <a:solidFill>
                  <a:srgbClr val="3F2A56"/>
                </a:solidFill>
                <a:latin typeface="Verdana" panose="020B0604030504040204" pitchFamily="34" charset="0"/>
                <a:cs typeface="Verdana" panose="020B0604030504040204" pitchFamily="34" charset="0"/>
              </a:rPr>
              <a:t>*</a:t>
            </a:r>
            <a:r>
              <a:rPr lang="en-US" sz="1600" b="0" i="1" dirty="0">
                <a:solidFill>
                  <a:srgbClr val="3F2A56"/>
                </a:solidFill>
                <a:latin typeface="Verdana" panose="020B0604030504040204" pitchFamily="34" charset="0"/>
                <a:cs typeface="Verdana" panose="020B0604030504040204" pitchFamily="34" charset="0"/>
              </a:rPr>
              <a:t>Leader rank and above pays 5% seven levels deep</a:t>
            </a:r>
            <a:endParaRPr lang="en-US" sz="1600" dirty="0">
              <a:solidFill>
                <a:srgbClr val="3F2A56"/>
              </a:solidFill>
              <a:latin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820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31854F-A72E-034D-BD22-A3CFE56D55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16" y="2463904"/>
            <a:ext cx="11791969" cy="3095451"/>
          </a:xfrm>
          <a:prstGeom prst="rect">
            <a:avLst/>
          </a:prstGeom>
        </p:spPr>
      </p:pic>
      <p:sp>
        <p:nvSpPr>
          <p:cNvPr id="4" name="Title 1">
            <a:extLst>
              <a:ext uri="{FF2B5EF4-FFF2-40B4-BE49-F238E27FC236}">
                <a16:creationId xmlns:a16="http://schemas.microsoft.com/office/drawing/2014/main" id="{8A3B9738-E32C-3B40-962D-75D1B5198CFB}"/>
              </a:ext>
            </a:extLst>
          </p:cNvPr>
          <p:cNvSpPr>
            <a:spLocks noGrp="1"/>
          </p:cNvSpPr>
          <p:nvPr>
            <p:ph type="title"/>
          </p:nvPr>
        </p:nvSpPr>
        <p:spPr>
          <a:xfrm>
            <a:off x="213912" y="1143263"/>
            <a:ext cx="11764176" cy="869161"/>
          </a:xfrm>
        </p:spPr>
        <p:txBody>
          <a:bodyPr anchor="b">
            <a:normAutofit/>
          </a:bodyPr>
          <a:lstStyle/>
          <a:p>
            <a:pPr algn="ctr"/>
            <a:r>
              <a:rPr lang="en-US" dirty="0">
                <a:solidFill>
                  <a:srgbClr val="66C2AB"/>
                </a:solidFill>
              </a:rPr>
              <a:t>UNILEVEL BASE BONUSES</a:t>
            </a:r>
          </a:p>
        </p:txBody>
      </p:sp>
      <p:sp>
        <p:nvSpPr>
          <p:cNvPr id="5" name="Title 1">
            <a:extLst>
              <a:ext uri="{FF2B5EF4-FFF2-40B4-BE49-F238E27FC236}">
                <a16:creationId xmlns:a16="http://schemas.microsoft.com/office/drawing/2014/main" id="{4FFA934E-374B-D74B-AE6C-5D549D186482}"/>
              </a:ext>
            </a:extLst>
          </p:cNvPr>
          <p:cNvSpPr txBox="1">
            <a:spLocks/>
          </p:cNvSpPr>
          <p:nvPr/>
        </p:nvSpPr>
        <p:spPr>
          <a:xfrm>
            <a:off x="974901" y="5720824"/>
            <a:ext cx="10242195" cy="290012"/>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400" b="0" i="1" dirty="0">
                <a:solidFill>
                  <a:srgbClr val="3F2A56"/>
                </a:solidFill>
                <a:latin typeface="Verdana" panose="020B0604030504040204" pitchFamily="34" charset="0"/>
                <a:ea typeface="Verdana" panose="020B0604030504040204" pitchFamily="34" charset="0"/>
                <a:cs typeface="Verdana" panose="020B0604030504040204" pitchFamily="34" charset="0"/>
              </a:rPr>
              <a:t>*Some legs must be personally enrolled starting at Leader Rank and up.</a:t>
            </a:r>
          </a:p>
        </p:txBody>
      </p:sp>
      <p:sp>
        <p:nvSpPr>
          <p:cNvPr id="6" name="Title 1">
            <a:extLst>
              <a:ext uri="{FF2B5EF4-FFF2-40B4-BE49-F238E27FC236}">
                <a16:creationId xmlns:a16="http://schemas.microsoft.com/office/drawing/2014/main" id="{70DB90D1-259C-5440-9E4F-1708E94CB1AF}"/>
              </a:ext>
            </a:extLst>
          </p:cNvPr>
          <p:cNvSpPr txBox="1">
            <a:spLocks/>
          </p:cNvSpPr>
          <p:nvPr/>
        </p:nvSpPr>
        <p:spPr>
          <a:xfrm>
            <a:off x="974903" y="2012424"/>
            <a:ext cx="10242195" cy="290012"/>
          </a:xfrm>
          <a:prstGeom prst="rect">
            <a:avLst/>
          </a:prstGeom>
        </p:spPr>
        <p:txBody>
          <a:bodyPr/>
          <a:lstStyle>
            <a:lvl1pPr algn="l" defTabSz="914400" rtl="0" eaLnBrk="1" latinLnBrk="0" hangingPunct="1">
              <a:lnSpc>
                <a:spcPct val="90000"/>
              </a:lnSpc>
              <a:spcBef>
                <a:spcPct val="0"/>
              </a:spcBef>
              <a:buNone/>
              <a:defRPr sz="4400" b="1" i="0" kern="1200">
                <a:solidFill>
                  <a:schemeClr val="bg2">
                    <a:lumMod val="25000"/>
                  </a:schemeClr>
                </a:solidFill>
                <a:latin typeface="Aller"/>
                <a:ea typeface="Aller Light" charset="0"/>
                <a:cs typeface="Aller"/>
              </a:defRPr>
            </a:lvl1pPr>
          </a:lstStyle>
          <a:p>
            <a:pPr algn="ctr"/>
            <a:r>
              <a:rPr lang="en-US" sz="1800" i="1" dirty="0">
                <a:solidFill>
                  <a:srgbClr val="3F2A56"/>
                </a:solidFill>
                <a:latin typeface="Verdana" panose="020B0604030504040204" pitchFamily="34" charset="0"/>
                <a:ea typeface="Verdana" panose="020B0604030504040204" pitchFamily="34" charset="0"/>
                <a:cs typeface="Verdana" panose="020B0604030504040204" pitchFamily="34" charset="0"/>
              </a:rPr>
              <a:t>7 Levels of 5% Each</a:t>
            </a:r>
          </a:p>
        </p:txBody>
      </p:sp>
    </p:spTree>
    <p:extLst>
      <p:ext uri="{BB962C8B-B14F-4D97-AF65-F5344CB8AC3E}">
        <p14:creationId xmlns:p14="http://schemas.microsoft.com/office/powerpoint/2010/main" val="3683417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2178839"/>
            <a:ext cx="6020021" cy="2011224"/>
          </a:xfrm>
        </p:spPr>
        <p:txBody>
          <a:bodyPr>
            <a:normAutofit fontScale="90000"/>
          </a:bodyPr>
          <a:lstStyle/>
          <a:p>
            <a:r>
              <a:rPr lang="en-US" dirty="0">
                <a:solidFill>
                  <a:srgbClr val="FFD131"/>
                </a:solidFill>
              </a:rPr>
              <a:t>REVENUE SHARING BONUS POOLS</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8" y="4296920"/>
            <a:ext cx="5819015" cy="923330"/>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MONTHLY </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on the 15</a:t>
            </a:r>
            <a:r>
              <a:rPr lang="en-US"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of each month for the previous calendar Company wide Commissionable Volume!</a:t>
            </a:r>
          </a:p>
        </p:txBody>
      </p:sp>
    </p:spTree>
    <p:extLst>
      <p:ext uri="{BB962C8B-B14F-4D97-AF65-F5344CB8AC3E}">
        <p14:creationId xmlns:p14="http://schemas.microsoft.com/office/powerpoint/2010/main" val="3254688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9C77DE-5CA8-E948-BD69-4A8792EFDF17}"/>
              </a:ext>
            </a:extLst>
          </p:cNvPr>
          <p:cNvSpPr/>
          <p:nvPr/>
        </p:nvSpPr>
        <p:spPr>
          <a:xfrm>
            <a:off x="4744721" y="0"/>
            <a:ext cx="7630159" cy="69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CDE3E5-0EF5-084B-BA34-906A3AC5EA9B}"/>
              </a:ext>
            </a:extLst>
          </p:cNvPr>
          <p:cNvSpPr>
            <a:spLocks noGrp="1"/>
          </p:cNvSpPr>
          <p:nvPr>
            <p:ph type="title"/>
          </p:nvPr>
        </p:nvSpPr>
        <p:spPr>
          <a:xfrm>
            <a:off x="795059" y="1279367"/>
            <a:ext cx="3949662" cy="2333383"/>
          </a:xfrm>
        </p:spPr>
        <p:txBody>
          <a:bodyPr/>
          <a:lstStyle/>
          <a:p>
            <a:r>
              <a:rPr lang="en-US" dirty="0"/>
              <a:t>Revenue sharing bonus pools</a:t>
            </a:r>
          </a:p>
        </p:txBody>
      </p:sp>
      <p:sp>
        <p:nvSpPr>
          <p:cNvPr id="3" name="Title 1">
            <a:extLst>
              <a:ext uri="{FF2B5EF4-FFF2-40B4-BE49-F238E27FC236}">
                <a16:creationId xmlns:a16="http://schemas.microsoft.com/office/drawing/2014/main" id="{CE6372BE-8523-1D44-BCC7-3AE8E4FC160A}"/>
              </a:ext>
            </a:extLst>
          </p:cNvPr>
          <p:cNvSpPr txBox="1">
            <a:spLocks/>
          </p:cNvSpPr>
          <p:nvPr/>
        </p:nvSpPr>
        <p:spPr>
          <a:xfrm>
            <a:off x="795059" y="3723640"/>
            <a:ext cx="2628862" cy="15087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9600" dirty="0">
                <a:solidFill>
                  <a:srgbClr val="FFD131"/>
                </a:solidFill>
              </a:rPr>
              <a:t>2%</a:t>
            </a:r>
          </a:p>
        </p:txBody>
      </p:sp>
      <p:sp>
        <p:nvSpPr>
          <p:cNvPr id="4" name="Title 1">
            <a:extLst>
              <a:ext uri="{FF2B5EF4-FFF2-40B4-BE49-F238E27FC236}">
                <a16:creationId xmlns:a16="http://schemas.microsoft.com/office/drawing/2014/main" id="{A197D280-96D4-0645-8727-DBB5156E82E7}"/>
              </a:ext>
            </a:extLst>
          </p:cNvPr>
          <p:cNvSpPr txBox="1">
            <a:spLocks/>
          </p:cNvSpPr>
          <p:nvPr/>
        </p:nvSpPr>
        <p:spPr>
          <a:xfrm>
            <a:off x="924559" y="5085873"/>
            <a:ext cx="4480559" cy="65532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a:solidFill>
                  <a:srgbClr val="FFD131"/>
                </a:solidFill>
              </a:rPr>
              <a:t>Of all </a:t>
            </a:r>
            <a:br>
              <a:rPr lang="en-US" sz="2400" dirty="0">
                <a:solidFill>
                  <a:srgbClr val="FFD131"/>
                </a:solidFill>
              </a:rPr>
            </a:br>
            <a:r>
              <a:rPr lang="en-US" sz="2400" dirty="0">
                <a:solidFill>
                  <a:srgbClr val="FFD131"/>
                </a:solidFill>
              </a:rPr>
              <a:t>company cv</a:t>
            </a:r>
          </a:p>
        </p:txBody>
      </p:sp>
      <p:pic>
        <p:nvPicPr>
          <p:cNvPr id="5" name="Picture 4" descr="mentor pool.png">
            <a:extLst>
              <a:ext uri="{FF2B5EF4-FFF2-40B4-BE49-F238E27FC236}">
                <a16:creationId xmlns:a16="http://schemas.microsoft.com/office/drawing/2014/main" id="{FB1B6564-983D-5C46-9941-35A017017C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15185" y="2241766"/>
            <a:ext cx="6489229" cy="2465907"/>
          </a:xfrm>
          <a:prstGeom prst="rect">
            <a:avLst/>
          </a:prstGeom>
        </p:spPr>
      </p:pic>
    </p:spTree>
    <p:extLst>
      <p:ext uri="{BB962C8B-B14F-4D97-AF65-F5344CB8AC3E}">
        <p14:creationId xmlns:p14="http://schemas.microsoft.com/office/powerpoint/2010/main" val="2453999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9C77DE-5CA8-E948-BD69-4A8792EFDF17}"/>
              </a:ext>
            </a:extLst>
          </p:cNvPr>
          <p:cNvSpPr/>
          <p:nvPr/>
        </p:nvSpPr>
        <p:spPr>
          <a:xfrm>
            <a:off x="4744721" y="0"/>
            <a:ext cx="7630159" cy="69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CDE3E5-0EF5-084B-BA34-906A3AC5EA9B}"/>
              </a:ext>
            </a:extLst>
          </p:cNvPr>
          <p:cNvSpPr>
            <a:spLocks noGrp="1"/>
          </p:cNvSpPr>
          <p:nvPr>
            <p:ph type="title"/>
          </p:nvPr>
        </p:nvSpPr>
        <p:spPr>
          <a:xfrm>
            <a:off x="795059" y="1279367"/>
            <a:ext cx="3949662" cy="2333383"/>
          </a:xfrm>
        </p:spPr>
        <p:txBody>
          <a:bodyPr/>
          <a:lstStyle/>
          <a:p>
            <a:r>
              <a:rPr lang="en-US" dirty="0"/>
              <a:t>Revenue sharing bonus pools</a:t>
            </a:r>
          </a:p>
        </p:txBody>
      </p:sp>
      <p:sp>
        <p:nvSpPr>
          <p:cNvPr id="3" name="Title 1">
            <a:extLst>
              <a:ext uri="{FF2B5EF4-FFF2-40B4-BE49-F238E27FC236}">
                <a16:creationId xmlns:a16="http://schemas.microsoft.com/office/drawing/2014/main" id="{CE6372BE-8523-1D44-BCC7-3AE8E4FC160A}"/>
              </a:ext>
            </a:extLst>
          </p:cNvPr>
          <p:cNvSpPr txBox="1">
            <a:spLocks/>
          </p:cNvSpPr>
          <p:nvPr/>
        </p:nvSpPr>
        <p:spPr>
          <a:xfrm>
            <a:off x="795059" y="3723640"/>
            <a:ext cx="2628862" cy="15087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9600" dirty="0">
                <a:solidFill>
                  <a:srgbClr val="FFD131"/>
                </a:solidFill>
              </a:rPr>
              <a:t>2%</a:t>
            </a:r>
          </a:p>
        </p:txBody>
      </p:sp>
      <p:sp>
        <p:nvSpPr>
          <p:cNvPr id="4" name="Title 1">
            <a:extLst>
              <a:ext uri="{FF2B5EF4-FFF2-40B4-BE49-F238E27FC236}">
                <a16:creationId xmlns:a16="http://schemas.microsoft.com/office/drawing/2014/main" id="{A197D280-96D4-0645-8727-DBB5156E82E7}"/>
              </a:ext>
            </a:extLst>
          </p:cNvPr>
          <p:cNvSpPr txBox="1">
            <a:spLocks/>
          </p:cNvSpPr>
          <p:nvPr/>
        </p:nvSpPr>
        <p:spPr>
          <a:xfrm>
            <a:off x="924559" y="5085873"/>
            <a:ext cx="4480559" cy="65532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a:solidFill>
                  <a:srgbClr val="FFD131"/>
                </a:solidFill>
              </a:rPr>
              <a:t>Of all </a:t>
            </a:r>
            <a:br>
              <a:rPr lang="en-US" sz="2400" dirty="0">
                <a:solidFill>
                  <a:srgbClr val="FFD131"/>
                </a:solidFill>
              </a:rPr>
            </a:br>
            <a:r>
              <a:rPr lang="en-US" sz="2400" dirty="0">
                <a:solidFill>
                  <a:srgbClr val="FFD131"/>
                </a:solidFill>
              </a:rPr>
              <a:t>company cv</a:t>
            </a:r>
          </a:p>
        </p:txBody>
      </p:sp>
      <p:pic>
        <p:nvPicPr>
          <p:cNvPr id="8" name="Picture 7" descr="Leader Pool.png">
            <a:extLst>
              <a:ext uri="{FF2B5EF4-FFF2-40B4-BE49-F238E27FC236}">
                <a16:creationId xmlns:a16="http://schemas.microsoft.com/office/drawing/2014/main" id="{CE4AA838-D937-5A49-94D9-00C8E7E042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91702" y="1566365"/>
            <a:ext cx="6536196" cy="4174828"/>
          </a:xfrm>
          <a:prstGeom prst="rect">
            <a:avLst/>
          </a:prstGeom>
        </p:spPr>
      </p:pic>
    </p:spTree>
    <p:extLst>
      <p:ext uri="{BB962C8B-B14F-4D97-AF65-F5344CB8AC3E}">
        <p14:creationId xmlns:p14="http://schemas.microsoft.com/office/powerpoint/2010/main" val="2455578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9C77DE-5CA8-E948-BD69-4A8792EFDF17}"/>
              </a:ext>
            </a:extLst>
          </p:cNvPr>
          <p:cNvSpPr/>
          <p:nvPr/>
        </p:nvSpPr>
        <p:spPr>
          <a:xfrm>
            <a:off x="4744721" y="0"/>
            <a:ext cx="7630159" cy="6949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8E8D809-BBC1-334D-94F8-38EAC94B15AF}"/>
              </a:ext>
            </a:extLst>
          </p:cNvPr>
          <p:cNvCxnSpPr/>
          <p:nvPr/>
        </p:nvCxnSpPr>
        <p:spPr>
          <a:xfrm flipH="1">
            <a:off x="4971113" y="3165304"/>
            <a:ext cx="795868" cy="0"/>
          </a:xfrm>
          <a:prstGeom prst="line">
            <a:avLst/>
          </a:prstGeom>
          <a:ln w="57150" cmpd="sng">
            <a:solidFill>
              <a:srgbClr val="66C2AB"/>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BCDE3E5-0EF5-084B-BA34-906A3AC5EA9B}"/>
              </a:ext>
            </a:extLst>
          </p:cNvPr>
          <p:cNvSpPr>
            <a:spLocks noGrp="1"/>
          </p:cNvSpPr>
          <p:nvPr>
            <p:ph type="title"/>
          </p:nvPr>
        </p:nvSpPr>
        <p:spPr>
          <a:xfrm>
            <a:off x="795059" y="1279367"/>
            <a:ext cx="3949662" cy="2333383"/>
          </a:xfrm>
        </p:spPr>
        <p:txBody>
          <a:bodyPr/>
          <a:lstStyle/>
          <a:p>
            <a:r>
              <a:rPr lang="en-US" dirty="0"/>
              <a:t>Revenue sharing bonus pools</a:t>
            </a:r>
          </a:p>
        </p:txBody>
      </p:sp>
      <p:sp>
        <p:nvSpPr>
          <p:cNvPr id="3" name="Title 1">
            <a:extLst>
              <a:ext uri="{FF2B5EF4-FFF2-40B4-BE49-F238E27FC236}">
                <a16:creationId xmlns:a16="http://schemas.microsoft.com/office/drawing/2014/main" id="{CE6372BE-8523-1D44-BCC7-3AE8E4FC160A}"/>
              </a:ext>
            </a:extLst>
          </p:cNvPr>
          <p:cNvSpPr txBox="1">
            <a:spLocks/>
          </p:cNvSpPr>
          <p:nvPr/>
        </p:nvSpPr>
        <p:spPr>
          <a:xfrm>
            <a:off x="795059" y="3723640"/>
            <a:ext cx="2628862" cy="15087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9600" dirty="0">
                <a:solidFill>
                  <a:srgbClr val="FFD131"/>
                </a:solidFill>
              </a:rPr>
              <a:t>3%</a:t>
            </a:r>
          </a:p>
        </p:txBody>
      </p:sp>
      <p:sp>
        <p:nvSpPr>
          <p:cNvPr id="4" name="Title 1">
            <a:extLst>
              <a:ext uri="{FF2B5EF4-FFF2-40B4-BE49-F238E27FC236}">
                <a16:creationId xmlns:a16="http://schemas.microsoft.com/office/drawing/2014/main" id="{A197D280-96D4-0645-8727-DBB5156E82E7}"/>
              </a:ext>
            </a:extLst>
          </p:cNvPr>
          <p:cNvSpPr txBox="1">
            <a:spLocks/>
          </p:cNvSpPr>
          <p:nvPr/>
        </p:nvSpPr>
        <p:spPr>
          <a:xfrm>
            <a:off x="924559" y="5085873"/>
            <a:ext cx="4480559" cy="655320"/>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US" sz="2400" dirty="0">
                <a:solidFill>
                  <a:srgbClr val="FFD131"/>
                </a:solidFill>
              </a:rPr>
              <a:t>Of all </a:t>
            </a:r>
            <a:br>
              <a:rPr lang="en-US" sz="2400" dirty="0">
                <a:solidFill>
                  <a:srgbClr val="FFD131"/>
                </a:solidFill>
              </a:rPr>
            </a:br>
            <a:r>
              <a:rPr lang="en-US" sz="2400" dirty="0">
                <a:solidFill>
                  <a:srgbClr val="FFD131"/>
                </a:solidFill>
              </a:rPr>
              <a:t>company cv</a:t>
            </a:r>
          </a:p>
        </p:txBody>
      </p:sp>
      <p:cxnSp>
        <p:nvCxnSpPr>
          <p:cNvPr id="7" name="Straight Connector 6">
            <a:extLst>
              <a:ext uri="{FF2B5EF4-FFF2-40B4-BE49-F238E27FC236}">
                <a16:creationId xmlns:a16="http://schemas.microsoft.com/office/drawing/2014/main" id="{3F16B98F-A2C0-E342-BFA0-CE7C88C9795B}"/>
              </a:ext>
            </a:extLst>
          </p:cNvPr>
          <p:cNvCxnSpPr/>
          <p:nvPr/>
        </p:nvCxnSpPr>
        <p:spPr>
          <a:xfrm flipH="1">
            <a:off x="4971113" y="4574155"/>
            <a:ext cx="795868" cy="0"/>
          </a:xfrm>
          <a:prstGeom prst="line">
            <a:avLst/>
          </a:prstGeom>
          <a:ln w="57150" cmpd="sng">
            <a:solidFill>
              <a:srgbClr val="66C2AB"/>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4802516-7168-514F-B847-66F52D24725D}"/>
              </a:ext>
            </a:extLst>
          </p:cNvPr>
          <p:cNvCxnSpPr/>
          <p:nvPr/>
        </p:nvCxnSpPr>
        <p:spPr>
          <a:xfrm flipH="1">
            <a:off x="4971113" y="1763224"/>
            <a:ext cx="795868" cy="0"/>
          </a:xfrm>
          <a:prstGeom prst="line">
            <a:avLst/>
          </a:prstGeom>
          <a:ln w="57150" cmpd="sng">
            <a:solidFill>
              <a:srgbClr val="66C2AB"/>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5D4F2DB3-750F-244B-A936-0997DAFD3006}"/>
              </a:ext>
            </a:extLst>
          </p:cNvPr>
          <p:cNvSpPr/>
          <p:nvPr/>
        </p:nvSpPr>
        <p:spPr>
          <a:xfrm>
            <a:off x="4564713" y="1389320"/>
            <a:ext cx="768026" cy="768026"/>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Verdana" panose="020B0604030504040204" pitchFamily="34" charset="0"/>
                <a:cs typeface="Verdana" panose="020B0604030504040204" pitchFamily="34" charset="0"/>
              </a:rPr>
              <a:t>1%</a:t>
            </a:r>
          </a:p>
        </p:txBody>
      </p:sp>
      <p:sp>
        <p:nvSpPr>
          <p:cNvPr id="11" name="Oval 10">
            <a:extLst>
              <a:ext uri="{FF2B5EF4-FFF2-40B4-BE49-F238E27FC236}">
                <a16:creationId xmlns:a16="http://schemas.microsoft.com/office/drawing/2014/main" id="{B4A8E312-F4C9-F74D-B543-38F1D4026B33}"/>
              </a:ext>
            </a:extLst>
          </p:cNvPr>
          <p:cNvSpPr/>
          <p:nvPr/>
        </p:nvSpPr>
        <p:spPr>
          <a:xfrm>
            <a:off x="4564713" y="2811720"/>
            <a:ext cx="768026" cy="768026"/>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Verdana" panose="020B0604030504040204" pitchFamily="34" charset="0"/>
                <a:cs typeface="Verdana" panose="020B0604030504040204" pitchFamily="34" charset="0"/>
              </a:rPr>
              <a:t>1%</a:t>
            </a:r>
          </a:p>
        </p:txBody>
      </p:sp>
      <p:sp>
        <p:nvSpPr>
          <p:cNvPr id="12" name="Oval 11">
            <a:extLst>
              <a:ext uri="{FF2B5EF4-FFF2-40B4-BE49-F238E27FC236}">
                <a16:creationId xmlns:a16="http://schemas.microsoft.com/office/drawing/2014/main" id="{8C81B388-C89C-F34F-972A-C0CA7A1D0CB7}"/>
              </a:ext>
            </a:extLst>
          </p:cNvPr>
          <p:cNvSpPr/>
          <p:nvPr/>
        </p:nvSpPr>
        <p:spPr>
          <a:xfrm>
            <a:off x="4564713" y="4159751"/>
            <a:ext cx="768026" cy="768026"/>
          </a:xfrm>
          <a:prstGeom prst="ellipse">
            <a:avLst/>
          </a:prstGeom>
          <a:gradFill>
            <a:gsLst>
              <a:gs pos="0">
                <a:srgbClr val="4A3B6B"/>
              </a:gs>
              <a:gs pos="100000">
                <a:srgbClr val="3F2A56"/>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latin typeface="Verdana" panose="020B0604030504040204" pitchFamily="34" charset="0"/>
                <a:cs typeface="Verdana" panose="020B0604030504040204" pitchFamily="34" charset="0"/>
              </a:rPr>
              <a:t>1%</a:t>
            </a:r>
          </a:p>
        </p:txBody>
      </p:sp>
      <p:pic>
        <p:nvPicPr>
          <p:cNvPr id="13" name="Picture 12" descr="Servant Leader.png">
            <a:extLst>
              <a:ext uri="{FF2B5EF4-FFF2-40B4-BE49-F238E27FC236}">
                <a16:creationId xmlns:a16="http://schemas.microsoft.com/office/drawing/2014/main" id="{3C089FC0-320D-DF46-AC05-754B995480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34618" y="1540622"/>
            <a:ext cx="6534384" cy="4406448"/>
          </a:xfrm>
          <a:prstGeom prst="rect">
            <a:avLst/>
          </a:prstGeom>
        </p:spPr>
      </p:pic>
    </p:spTree>
    <p:extLst>
      <p:ext uri="{BB962C8B-B14F-4D97-AF65-F5344CB8AC3E}">
        <p14:creationId xmlns:p14="http://schemas.microsoft.com/office/powerpoint/2010/main" val="2766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F0913-0ED3-E64F-86DE-CDC013E8F3BF}"/>
              </a:ext>
            </a:extLst>
          </p:cNvPr>
          <p:cNvSpPr>
            <a:spLocks noGrp="1"/>
          </p:cNvSpPr>
          <p:nvPr>
            <p:ph type="title"/>
          </p:nvPr>
        </p:nvSpPr>
        <p:spPr>
          <a:xfrm>
            <a:off x="1006839" y="2178839"/>
            <a:ext cx="6020021" cy="2011224"/>
          </a:xfrm>
        </p:spPr>
        <p:txBody>
          <a:bodyPr>
            <a:normAutofit fontScale="90000"/>
          </a:bodyPr>
          <a:lstStyle/>
          <a:p>
            <a:r>
              <a:rPr lang="en-US" dirty="0">
                <a:solidFill>
                  <a:srgbClr val="FFD131"/>
                </a:solidFill>
              </a:rPr>
              <a:t>GO forward infinity bonus</a:t>
            </a:r>
          </a:p>
        </p:txBody>
      </p:sp>
      <p:sp>
        <p:nvSpPr>
          <p:cNvPr id="3" name="TextBox 2">
            <a:extLst>
              <a:ext uri="{FF2B5EF4-FFF2-40B4-BE49-F238E27FC236}">
                <a16:creationId xmlns:a16="http://schemas.microsoft.com/office/drawing/2014/main" id="{58A5989B-9B61-9343-8A61-9D1A231F6471}"/>
              </a:ext>
            </a:extLst>
          </p:cNvPr>
          <p:cNvSpPr txBox="1"/>
          <p:nvPr/>
        </p:nvSpPr>
        <p:spPr>
          <a:xfrm>
            <a:off x="1082528" y="4296920"/>
            <a:ext cx="5819015" cy="923330"/>
          </a:xfrm>
          <a:prstGeom prst="rect">
            <a:avLst/>
          </a:prstGeom>
          <a:noFill/>
        </p:spPr>
        <p:txBody>
          <a:bodyPr wrap="square" rtlCol="0" anchor="t">
            <a:spAutoFit/>
          </a:bodyPr>
          <a:lstStyle/>
          <a:p>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This bonus is paid </a:t>
            </a:r>
            <a:r>
              <a:rPr lang="en-US" b="1" i="1" dirty="0">
                <a:solidFill>
                  <a:schemeClr val="bg1"/>
                </a:solidFill>
                <a:latin typeface="Verdana" panose="020B0604030504040204" pitchFamily="34" charset="0"/>
                <a:ea typeface="Verdana" panose="020B0604030504040204" pitchFamily="34" charset="0"/>
                <a:cs typeface="Verdana" panose="020B0604030504040204" pitchFamily="34" charset="0"/>
              </a:rPr>
              <a:t>MONTHLY </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on the 15</a:t>
            </a:r>
            <a:r>
              <a:rPr lang="en-US" i="1" baseline="30000" dirty="0">
                <a:solidFill>
                  <a:schemeClr val="bg1"/>
                </a:solidFill>
                <a:latin typeface="Verdana" panose="020B0604030504040204" pitchFamily="34" charset="0"/>
                <a:ea typeface="Verdana" panose="020B0604030504040204" pitchFamily="34" charset="0"/>
                <a:cs typeface="Verdana" panose="020B0604030504040204" pitchFamily="34" charset="0"/>
              </a:rPr>
              <a:t>th</a:t>
            </a:r>
            <a:r>
              <a:rPr lang="en-US" i="1" dirty="0">
                <a:solidFill>
                  <a:schemeClr val="bg1"/>
                </a:solidFill>
                <a:latin typeface="Verdana" panose="020B0604030504040204" pitchFamily="34" charset="0"/>
                <a:ea typeface="Verdana" panose="020B0604030504040204" pitchFamily="34" charset="0"/>
                <a:cs typeface="Verdana" panose="020B0604030504040204" pitchFamily="34" charset="0"/>
              </a:rPr>
              <a:t> of each month for the previous calendar month’s Organizational “Coded” Volume!</a:t>
            </a:r>
          </a:p>
        </p:txBody>
      </p:sp>
    </p:spTree>
    <p:extLst>
      <p:ext uri="{BB962C8B-B14F-4D97-AF65-F5344CB8AC3E}">
        <p14:creationId xmlns:p14="http://schemas.microsoft.com/office/powerpoint/2010/main" val="751241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A40059-3E2E-ED40-A0D9-ECE1B07F6AA5}"/>
              </a:ext>
            </a:extLst>
          </p:cNvPr>
          <p:cNvSpPr>
            <a:spLocks noGrp="1"/>
          </p:cNvSpPr>
          <p:nvPr>
            <p:ph type="title"/>
          </p:nvPr>
        </p:nvSpPr>
        <p:spPr>
          <a:xfrm>
            <a:off x="8305800" y="504913"/>
            <a:ext cx="3092115" cy="1999815"/>
          </a:xfrm>
        </p:spPr>
        <p:txBody>
          <a:bodyPr>
            <a:noAutofit/>
          </a:bodyPr>
          <a:lstStyle/>
          <a:p>
            <a:r>
              <a:rPr lang="en-US" sz="4800" dirty="0"/>
              <a:t>AMARE</a:t>
            </a:r>
            <a:r>
              <a:rPr lang="en-US" dirty="0"/>
              <a:t> </a:t>
            </a:r>
            <a:r>
              <a:rPr lang="en-US" spc="0" dirty="0">
                <a:solidFill>
                  <a:srgbClr val="FFD131"/>
                </a:solidFill>
              </a:rPr>
              <a:t>Compensation</a:t>
            </a:r>
            <a:r>
              <a:rPr lang="en-US" sz="2600" dirty="0">
                <a:solidFill>
                  <a:srgbClr val="FFD131"/>
                </a:solidFill>
              </a:rPr>
              <a:t> </a:t>
            </a:r>
            <a:br>
              <a:rPr lang="en-US" sz="2600" dirty="0">
                <a:solidFill>
                  <a:srgbClr val="FFD131"/>
                </a:solidFill>
              </a:rPr>
            </a:br>
            <a:r>
              <a:rPr lang="en-US" sz="3200" dirty="0">
                <a:solidFill>
                  <a:srgbClr val="FFD131"/>
                </a:solidFill>
              </a:rPr>
              <a:t>Plan</a:t>
            </a:r>
            <a:endParaRPr lang="en-US" sz="1800" dirty="0">
              <a:solidFill>
                <a:srgbClr val="FFD131"/>
              </a:solidFill>
            </a:endParaRPr>
          </a:p>
        </p:txBody>
      </p:sp>
      <p:sp>
        <p:nvSpPr>
          <p:cNvPr id="36" name="Text Placeholder 35">
            <a:extLst>
              <a:ext uri="{FF2B5EF4-FFF2-40B4-BE49-F238E27FC236}">
                <a16:creationId xmlns:a16="http://schemas.microsoft.com/office/drawing/2014/main" id="{1D46F033-EF9C-1E4F-B992-56653D068CF3}"/>
              </a:ext>
            </a:extLst>
          </p:cNvPr>
          <p:cNvSpPr>
            <a:spLocks noGrp="1"/>
          </p:cNvSpPr>
          <p:nvPr>
            <p:ph type="body" sz="half" idx="2"/>
          </p:nvPr>
        </p:nvSpPr>
        <p:spPr>
          <a:xfrm>
            <a:off x="8305801" y="2743291"/>
            <a:ext cx="3092115" cy="3519841"/>
          </a:xfrm>
        </p:spPr>
        <p:txBody>
          <a:bodyPr>
            <a:normAutofit/>
          </a:bodyPr>
          <a:lstStyle/>
          <a:p>
            <a:pPr>
              <a:buClr>
                <a:schemeClr val="bg1"/>
              </a:buClr>
            </a:pPr>
            <a:r>
              <a:rPr lang="en-US" sz="1800" dirty="0">
                <a:solidFill>
                  <a:schemeClr val="bg1"/>
                </a:solidFill>
              </a:rPr>
              <a:t>EARN SPECIAL BONUSES &amp; REWARDS THROUGH OUR UNIQUE COMPENSATION PLAN </a:t>
            </a:r>
          </a:p>
        </p:txBody>
      </p:sp>
      <p:grpSp>
        <p:nvGrpSpPr>
          <p:cNvPr id="12" name="Group 11">
            <a:extLst>
              <a:ext uri="{FF2B5EF4-FFF2-40B4-BE49-F238E27FC236}">
                <a16:creationId xmlns:a16="http://schemas.microsoft.com/office/drawing/2014/main" id="{2A2B866E-C373-2E42-9753-FA48B1AF76A9}"/>
              </a:ext>
            </a:extLst>
          </p:cNvPr>
          <p:cNvGrpSpPr/>
          <p:nvPr/>
        </p:nvGrpSpPr>
        <p:grpSpPr>
          <a:xfrm>
            <a:off x="265813" y="345424"/>
            <a:ext cx="5819553" cy="997239"/>
            <a:chOff x="-1" y="1093304"/>
            <a:chExt cx="6930730" cy="1474942"/>
          </a:xfrm>
          <a:solidFill>
            <a:srgbClr val="3F2A56"/>
          </a:solidFill>
        </p:grpSpPr>
        <p:sp>
          <p:nvSpPr>
            <p:cNvPr id="11" name="Pentagon 10">
              <a:extLst>
                <a:ext uri="{FF2B5EF4-FFF2-40B4-BE49-F238E27FC236}">
                  <a16:creationId xmlns:a16="http://schemas.microsoft.com/office/drawing/2014/main" id="{831A8C1F-1A85-BA44-92FD-A3FBA746604E}"/>
                </a:ext>
              </a:extLst>
            </p:cNvPr>
            <p:cNvSpPr/>
            <p:nvPr/>
          </p:nvSpPr>
          <p:spPr>
            <a:xfrm>
              <a:off x="-1" y="1093304"/>
              <a:ext cx="6930730" cy="147494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C01A008D-E022-594E-AF25-6D094DE0ECE3}"/>
                </a:ext>
              </a:extLst>
            </p:cNvPr>
            <p:cNvSpPr txBox="1">
              <a:spLocks/>
            </p:cNvSpPr>
            <p:nvPr/>
          </p:nvSpPr>
          <p:spPr>
            <a:xfrm>
              <a:off x="616475" y="1434242"/>
              <a:ext cx="5270965" cy="793065"/>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dirty="0">
                  <a:solidFill>
                    <a:schemeClr val="bg1"/>
                  </a:solidFill>
                </a:rPr>
                <a:t>Personal Volume bonus</a:t>
              </a:r>
            </a:p>
          </p:txBody>
        </p:sp>
      </p:grpSp>
      <p:sp>
        <p:nvSpPr>
          <p:cNvPr id="15" name="Title 2">
            <a:extLst>
              <a:ext uri="{FF2B5EF4-FFF2-40B4-BE49-F238E27FC236}">
                <a16:creationId xmlns:a16="http://schemas.microsoft.com/office/drawing/2014/main" id="{D4A84B6C-59AE-B041-88E4-26C78622EAB6}"/>
              </a:ext>
            </a:extLst>
          </p:cNvPr>
          <p:cNvSpPr txBox="1">
            <a:spLocks/>
          </p:cNvSpPr>
          <p:nvPr/>
        </p:nvSpPr>
        <p:spPr>
          <a:xfrm>
            <a:off x="783452" y="2266835"/>
            <a:ext cx="4425892" cy="6659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ME &amp; THREE</a:t>
            </a:r>
          </a:p>
        </p:txBody>
      </p:sp>
      <p:grpSp>
        <p:nvGrpSpPr>
          <p:cNvPr id="21" name="Group 20">
            <a:extLst>
              <a:ext uri="{FF2B5EF4-FFF2-40B4-BE49-F238E27FC236}">
                <a16:creationId xmlns:a16="http://schemas.microsoft.com/office/drawing/2014/main" id="{882B3E1D-82B7-154C-833E-C8EB187E1872}"/>
              </a:ext>
            </a:extLst>
          </p:cNvPr>
          <p:cNvGrpSpPr/>
          <p:nvPr/>
        </p:nvGrpSpPr>
        <p:grpSpPr>
          <a:xfrm>
            <a:off x="265813" y="1569884"/>
            <a:ext cx="5819553" cy="997239"/>
            <a:chOff x="-1" y="1093304"/>
            <a:chExt cx="6930730" cy="1474942"/>
          </a:xfrm>
          <a:solidFill>
            <a:srgbClr val="3F2A56"/>
          </a:solidFill>
        </p:grpSpPr>
        <p:sp>
          <p:nvSpPr>
            <p:cNvPr id="22" name="Pentagon 21">
              <a:extLst>
                <a:ext uri="{FF2B5EF4-FFF2-40B4-BE49-F238E27FC236}">
                  <a16:creationId xmlns:a16="http://schemas.microsoft.com/office/drawing/2014/main" id="{66B8A3E4-7A8B-214E-A9B2-33EB31A1023C}"/>
                </a:ext>
              </a:extLst>
            </p:cNvPr>
            <p:cNvSpPr/>
            <p:nvPr/>
          </p:nvSpPr>
          <p:spPr>
            <a:xfrm>
              <a:off x="-1" y="1093304"/>
              <a:ext cx="6930730" cy="147494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
              <a:extLst>
                <a:ext uri="{FF2B5EF4-FFF2-40B4-BE49-F238E27FC236}">
                  <a16:creationId xmlns:a16="http://schemas.microsoft.com/office/drawing/2014/main" id="{52135356-A78D-F845-9DE3-EDEB02315D9D}"/>
                </a:ext>
              </a:extLst>
            </p:cNvPr>
            <p:cNvSpPr txBox="1">
              <a:spLocks/>
            </p:cNvSpPr>
            <p:nvPr/>
          </p:nvSpPr>
          <p:spPr>
            <a:xfrm>
              <a:off x="616475" y="1434242"/>
              <a:ext cx="5270965" cy="793065"/>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Heart Start</a:t>
              </a:r>
            </a:p>
          </p:txBody>
        </p:sp>
      </p:grpSp>
      <p:grpSp>
        <p:nvGrpSpPr>
          <p:cNvPr id="24" name="Group 23">
            <a:extLst>
              <a:ext uri="{FF2B5EF4-FFF2-40B4-BE49-F238E27FC236}">
                <a16:creationId xmlns:a16="http://schemas.microsoft.com/office/drawing/2014/main" id="{2F408714-F9CA-B748-B301-CDE108A7D933}"/>
              </a:ext>
            </a:extLst>
          </p:cNvPr>
          <p:cNvGrpSpPr/>
          <p:nvPr/>
        </p:nvGrpSpPr>
        <p:grpSpPr>
          <a:xfrm>
            <a:off x="265813" y="2803043"/>
            <a:ext cx="5819553" cy="997239"/>
            <a:chOff x="-1" y="1093304"/>
            <a:chExt cx="6930730" cy="1474942"/>
          </a:xfrm>
          <a:solidFill>
            <a:srgbClr val="3F2A56"/>
          </a:solidFill>
        </p:grpSpPr>
        <p:sp>
          <p:nvSpPr>
            <p:cNvPr id="25" name="Pentagon 24">
              <a:extLst>
                <a:ext uri="{FF2B5EF4-FFF2-40B4-BE49-F238E27FC236}">
                  <a16:creationId xmlns:a16="http://schemas.microsoft.com/office/drawing/2014/main" id="{4451AACA-33CF-E54F-BDD6-362A003C338A}"/>
                </a:ext>
              </a:extLst>
            </p:cNvPr>
            <p:cNvSpPr/>
            <p:nvPr/>
          </p:nvSpPr>
          <p:spPr>
            <a:xfrm>
              <a:off x="-1" y="1093304"/>
              <a:ext cx="6930730" cy="147494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2">
              <a:extLst>
                <a:ext uri="{FF2B5EF4-FFF2-40B4-BE49-F238E27FC236}">
                  <a16:creationId xmlns:a16="http://schemas.microsoft.com/office/drawing/2014/main" id="{9876A469-AD24-7142-9829-D8172AC65264}"/>
                </a:ext>
              </a:extLst>
            </p:cNvPr>
            <p:cNvSpPr txBox="1">
              <a:spLocks/>
            </p:cNvSpPr>
            <p:nvPr/>
          </p:nvSpPr>
          <p:spPr>
            <a:xfrm>
              <a:off x="616475" y="1434242"/>
              <a:ext cx="5270965" cy="793065"/>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ME &amp; THREE</a:t>
              </a:r>
            </a:p>
          </p:txBody>
        </p:sp>
      </p:grpSp>
      <p:grpSp>
        <p:nvGrpSpPr>
          <p:cNvPr id="28" name="Group 27">
            <a:extLst>
              <a:ext uri="{FF2B5EF4-FFF2-40B4-BE49-F238E27FC236}">
                <a16:creationId xmlns:a16="http://schemas.microsoft.com/office/drawing/2014/main" id="{349DD0B7-FBC9-A84B-A08E-DBD1ED5C4718}"/>
              </a:ext>
            </a:extLst>
          </p:cNvPr>
          <p:cNvGrpSpPr/>
          <p:nvPr/>
        </p:nvGrpSpPr>
        <p:grpSpPr>
          <a:xfrm>
            <a:off x="265813" y="4017667"/>
            <a:ext cx="5819553" cy="997239"/>
            <a:chOff x="-1" y="1093304"/>
            <a:chExt cx="6930730" cy="1474942"/>
          </a:xfrm>
          <a:solidFill>
            <a:srgbClr val="3F2A56"/>
          </a:solidFill>
        </p:grpSpPr>
        <p:sp>
          <p:nvSpPr>
            <p:cNvPr id="29" name="Pentagon 28">
              <a:extLst>
                <a:ext uri="{FF2B5EF4-FFF2-40B4-BE49-F238E27FC236}">
                  <a16:creationId xmlns:a16="http://schemas.microsoft.com/office/drawing/2014/main" id="{8EF8ED10-A345-9A4B-9A0E-B35FE38F5AFF}"/>
                </a:ext>
              </a:extLst>
            </p:cNvPr>
            <p:cNvSpPr/>
            <p:nvPr/>
          </p:nvSpPr>
          <p:spPr>
            <a:xfrm>
              <a:off x="-1" y="1093304"/>
              <a:ext cx="6930730" cy="147494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itle 2">
              <a:extLst>
                <a:ext uri="{FF2B5EF4-FFF2-40B4-BE49-F238E27FC236}">
                  <a16:creationId xmlns:a16="http://schemas.microsoft.com/office/drawing/2014/main" id="{B7DD7AA0-83A6-4241-B47E-6FC19A9E8044}"/>
                </a:ext>
              </a:extLst>
            </p:cNvPr>
            <p:cNvSpPr txBox="1">
              <a:spLocks/>
            </p:cNvSpPr>
            <p:nvPr/>
          </p:nvSpPr>
          <p:spPr>
            <a:xfrm>
              <a:off x="616475" y="1434242"/>
              <a:ext cx="5270965" cy="793065"/>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3200" dirty="0">
                  <a:solidFill>
                    <a:schemeClr val="bg1"/>
                  </a:solidFill>
                </a:rPr>
                <a:t>UNILEVEL</a:t>
              </a:r>
            </a:p>
          </p:txBody>
        </p:sp>
      </p:grpSp>
      <p:grpSp>
        <p:nvGrpSpPr>
          <p:cNvPr id="31" name="Group 30">
            <a:extLst>
              <a:ext uri="{FF2B5EF4-FFF2-40B4-BE49-F238E27FC236}">
                <a16:creationId xmlns:a16="http://schemas.microsoft.com/office/drawing/2014/main" id="{57C0D939-6700-2E43-B378-CC36FDB6364D}"/>
              </a:ext>
            </a:extLst>
          </p:cNvPr>
          <p:cNvGrpSpPr/>
          <p:nvPr/>
        </p:nvGrpSpPr>
        <p:grpSpPr>
          <a:xfrm>
            <a:off x="265813" y="5245421"/>
            <a:ext cx="5819553" cy="997239"/>
            <a:chOff x="-1" y="1093304"/>
            <a:chExt cx="6930730" cy="1474942"/>
          </a:xfrm>
          <a:solidFill>
            <a:srgbClr val="3F2A56"/>
          </a:solidFill>
        </p:grpSpPr>
        <p:sp>
          <p:nvSpPr>
            <p:cNvPr id="35" name="Pentagon 34">
              <a:extLst>
                <a:ext uri="{FF2B5EF4-FFF2-40B4-BE49-F238E27FC236}">
                  <a16:creationId xmlns:a16="http://schemas.microsoft.com/office/drawing/2014/main" id="{3EC23516-D39B-C043-829B-54A5E86D4870}"/>
                </a:ext>
              </a:extLst>
            </p:cNvPr>
            <p:cNvSpPr/>
            <p:nvPr/>
          </p:nvSpPr>
          <p:spPr>
            <a:xfrm>
              <a:off x="-1" y="1093304"/>
              <a:ext cx="6930730" cy="147494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itle 2">
              <a:extLst>
                <a:ext uri="{FF2B5EF4-FFF2-40B4-BE49-F238E27FC236}">
                  <a16:creationId xmlns:a16="http://schemas.microsoft.com/office/drawing/2014/main" id="{5104A435-B4FA-1D42-BB6B-41BE5D7550B9}"/>
                </a:ext>
              </a:extLst>
            </p:cNvPr>
            <p:cNvSpPr txBox="1">
              <a:spLocks/>
            </p:cNvSpPr>
            <p:nvPr/>
          </p:nvSpPr>
          <p:spPr>
            <a:xfrm>
              <a:off x="616475" y="1434242"/>
              <a:ext cx="4867945" cy="793065"/>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dirty="0">
                  <a:solidFill>
                    <a:schemeClr val="bg1"/>
                  </a:solidFill>
                </a:rPr>
                <a:t>Bonus Pools AND SO MUCH MORE!</a:t>
              </a:r>
            </a:p>
          </p:txBody>
        </p:sp>
      </p:grpSp>
    </p:spTree>
    <p:extLst>
      <p:ext uri="{BB962C8B-B14F-4D97-AF65-F5344CB8AC3E}">
        <p14:creationId xmlns:p14="http://schemas.microsoft.com/office/powerpoint/2010/main" val="226903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0-#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Down Arrow 105">
            <a:extLst>
              <a:ext uri="{FF2B5EF4-FFF2-40B4-BE49-F238E27FC236}">
                <a16:creationId xmlns:a16="http://schemas.microsoft.com/office/drawing/2014/main" id="{9F302CE6-A9EC-B947-B5B8-823DDA50DB9F}"/>
              </a:ext>
            </a:extLst>
          </p:cNvPr>
          <p:cNvSpPr/>
          <p:nvPr/>
        </p:nvSpPr>
        <p:spPr>
          <a:xfrm>
            <a:off x="7509680" y="3983149"/>
            <a:ext cx="356785" cy="1112941"/>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9BC7A3F4-2CC4-9B4F-B2EF-FFF246FCE911}"/>
              </a:ext>
            </a:extLst>
          </p:cNvPr>
          <p:cNvGrpSpPr/>
          <p:nvPr/>
        </p:nvGrpSpPr>
        <p:grpSpPr>
          <a:xfrm>
            <a:off x="1062021" y="4778476"/>
            <a:ext cx="1498520" cy="720000"/>
            <a:chOff x="1008931" y="4754208"/>
            <a:chExt cx="1659013" cy="849720"/>
          </a:xfrm>
        </p:grpSpPr>
        <p:grpSp>
          <p:nvGrpSpPr>
            <p:cNvPr id="107" name="Group 106">
              <a:extLst>
                <a:ext uri="{FF2B5EF4-FFF2-40B4-BE49-F238E27FC236}">
                  <a16:creationId xmlns:a16="http://schemas.microsoft.com/office/drawing/2014/main" id="{51B2194C-D2AD-4F4C-B215-206411D4FF1E}"/>
                </a:ext>
              </a:extLst>
            </p:cNvPr>
            <p:cNvGrpSpPr/>
            <p:nvPr/>
          </p:nvGrpSpPr>
          <p:grpSpPr>
            <a:xfrm>
              <a:off x="1008931" y="5065272"/>
              <a:ext cx="537238" cy="538656"/>
              <a:chOff x="1094410" y="3707835"/>
              <a:chExt cx="1829889" cy="1838020"/>
            </a:xfrm>
          </p:grpSpPr>
          <p:pic>
            <p:nvPicPr>
              <p:cNvPr id="111" name="Picture 110" descr="A picture containing text, bottlecap, gear&#10;&#10;Description automatically generated">
                <a:extLst>
                  <a:ext uri="{FF2B5EF4-FFF2-40B4-BE49-F238E27FC236}">
                    <a16:creationId xmlns:a16="http://schemas.microsoft.com/office/drawing/2014/main" id="{B65DF171-AE70-8940-A76B-18472F4E98C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12" name="Picture 111" descr="A picture containing icon&#10;&#10;Description automatically generated">
                <a:extLst>
                  <a:ext uri="{FF2B5EF4-FFF2-40B4-BE49-F238E27FC236}">
                    <a16:creationId xmlns:a16="http://schemas.microsoft.com/office/drawing/2014/main" id="{3BC95B41-224E-DB40-9976-A92BCE6EA65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13" name="Oval 112">
                <a:extLst>
                  <a:ext uri="{FF2B5EF4-FFF2-40B4-BE49-F238E27FC236}">
                    <a16:creationId xmlns:a16="http://schemas.microsoft.com/office/drawing/2014/main" id="{C5D7C669-892F-9E4E-912E-7604D6188E51}"/>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14" name="TextBox 113">
                <a:extLst>
                  <a:ext uri="{FF2B5EF4-FFF2-40B4-BE49-F238E27FC236}">
                    <a16:creationId xmlns:a16="http://schemas.microsoft.com/office/drawing/2014/main" id="{797E47B6-D37F-8144-9D8C-01C22750F5E8}"/>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42" name="Group 141">
              <a:extLst>
                <a:ext uri="{FF2B5EF4-FFF2-40B4-BE49-F238E27FC236}">
                  <a16:creationId xmlns:a16="http://schemas.microsoft.com/office/drawing/2014/main" id="{3F1E31DD-BA2E-6B41-8075-84E6019E8083}"/>
                </a:ext>
              </a:extLst>
            </p:cNvPr>
            <p:cNvGrpSpPr/>
            <p:nvPr/>
          </p:nvGrpSpPr>
          <p:grpSpPr>
            <a:xfrm>
              <a:off x="1582199" y="5065272"/>
              <a:ext cx="537238" cy="538656"/>
              <a:chOff x="1094410" y="3707835"/>
              <a:chExt cx="1829889" cy="1838020"/>
            </a:xfrm>
          </p:grpSpPr>
          <p:pic>
            <p:nvPicPr>
              <p:cNvPr id="143" name="Picture 142" descr="A picture containing text, bottlecap, gear&#10;&#10;Description automatically generated">
                <a:extLst>
                  <a:ext uri="{FF2B5EF4-FFF2-40B4-BE49-F238E27FC236}">
                    <a16:creationId xmlns:a16="http://schemas.microsoft.com/office/drawing/2014/main" id="{92932A6E-87AD-9D4A-8E65-53780759053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4" name="Picture 143" descr="A picture containing icon&#10;&#10;Description automatically generated">
                <a:extLst>
                  <a:ext uri="{FF2B5EF4-FFF2-40B4-BE49-F238E27FC236}">
                    <a16:creationId xmlns:a16="http://schemas.microsoft.com/office/drawing/2014/main" id="{16EA7B34-BB3A-D142-94F4-2F558EA558A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45" name="Oval 144">
                <a:extLst>
                  <a:ext uri="{FF2B5EF4-FFF2-40B4-BE49-F238E27FC236}">
                    <a16:creationId xmlns:a16="http://schemas.microsoft.com/office/drawing/2014/main" id="{3BEA6AC1-612B-4049-A033-F1C932F2008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46" name="TextBox 145">
                <a:extLst>
                  <a:ext uri="{FF2B5EF4-FFF2-40B4-BE49-F238E27FC236}">
                    <a16:creationId xmlns:a16="http://schemas.microsoft.com/office/drawing/2014/main" id="{24AD8686-B970-6D4A-A258-8340DBAD2171}"/>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47" name="Group 146">
              <a:extLst>
                <a:ext uri="{FF2B5EF4-FFF2-40B4-BE49-F238E27FC236}">
                  <a16:creationId xmlns:a16="http://schemas.microsoft.com/office/drawing/2014/main" id="{2EF65E06-E5CB-C64E-8C2E-72B78EA59C7B}"/>
                </a:ext>
              </a:extLst>
            </p:cNvPr>
            <p:cNvGrpSpPr/>
            <p:nvPr/>
          </p:nvGrpSpPr>
          <p:grpSpPr>
            <a:xfrm>
              <a:off x="2130706" y="5065272"/>
              <a:ext cx="537238" cy="538656"/>
              <a:chOff x="1094410" y="3707835"/>
              <a:chExt cx="1829889" cy="1838020"/>
            </a:xfrm>
          </p:grpSpPr>
          <p:pic>
            <p:nvPicPr>
              <p:cNvPr id="148" name="Picture 147" descr="A picture containing text, bottlecap, gear&#10;&#10;Description automatically generated">
                <a:extLst>
                  <a:ext uri="{FF2B5EF4-FFF2-40B4-BE49-F238E27FC236}">
                    <a16:creationId xmlns:a16="http://schemas.microsoft.com/office/drawing/2014/main" id="{BD6C33F3-D834-7847-8042-3255927CA87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149" name="Picture 148" descr="A picture containing icon&#10;&#10;Description automatically generated">
                <a:extLst>
                  <a:ext uri="{FF2B5EF4-FFF2-40B4-BE49-F238E27FC236}">
                    <a16:creationId xmlns:a16="http://schemas.microsoft.com/office/drawing/2014/main" id="{1858CDC0-A141-CE45-A9D9-895147538EF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150" name="Oval 149">
                <a:extLst>
                  <a:ext uri="{FF2B5EF4-FFF2-40B4-BE49-F238E27FC236}">
                    <a16:creationId xmlns:a16="http://schemas.microsoft.com/office/drawing/2014/main" id="{41C61A21-A68A-6B49-88F1-0386AE6C1E0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51" name="TextBox 150">
                <a:extLst>
                  <a:ext uri="{FF2B5EF4-FFF2-40B4-BE49-F238E27FC236}">
                    <a16:creationId xmlns:a16="http://schemas.microsoft.com/office/drawing/2014/main" id="{EE601A16-E457-8E47-ACFD-02700B9C14C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52" name="Down Arrow 151">
              <a:extLst>
                <a:ext uri="{FF2B5EF4-FFF2-40B4-BE49-F238E27FC236}">
                  <a16:creationId xmlns:a16="http://schemas.microsoft.com/office/drawing/2014/main" id="{A87623F1-7362-A24A-B7C7-48761042AA0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own Arrow 152">
              <a:extLst>
                <a:ext uri="{FF2B5EF4-FFF2-40B4-BE49-F238E27FC236}">
                  <a16:creationId xmlns:a16="http://schemas.microsoft.com/office/drawing/2014/main" id="{250DFABE-A90D-EE43-9884-8F2B504DC92A}"/>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Down Arrow 153">
              <a:extLst>
                <a:ext uri="{FF2B5EF4-FFF2-40B4-BE49-F238E27FC236}">
                  <a16:creationId xmlns:a16="http://schemas.microsoft.com/office/drawing/2014/main" id="{24D9BB84-194B-4C43-BEE5-CDCB874BC3FA}"/>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DE40BA86-920D-514E-9E06-827E88ABBFF4}"/>
              </a:ext>
            </a:extLst>
          </p:cNvPr>
          <p:cNvSpPr txBox="1"/>
          <p:nvPr/>
        </p:nvSpPr>
        <p:spPr>
          <a:xfrm>
            <a:off x="6989455" y="1867800"/>
            <a:ext cx="1306700" cy="584775"/>
          </a:xfrm>
          <a:prstGeom prst="rect">
            <a:avLst/>
          </a:prstGeom>
          <a:noFill/>
        </p:spPr>
        <p:txBody>
          <a:bodyPr wrap="square" rtlCol="0" anchor="b">
            <a:spAutoFit/>
          </a:bodyPr>
          <a:lstStyle/>
          <a:p>
            <a:pPr algn="ctr"/>
            <a:r>
              <a:rPr lang="en-US" sz="1600" dirty="0">
                <a:solidFill>
                  <a:srgbClr val="3F2A56"/>
                </a:solidFill>
                <a:latin typeface="Verdana" panose="020B0604030504040204" pitchFamily="34" charset="0"/>
                <a:cs typeface="Verdana" panose="020B0604030504040204" pitchFamily="34" charset="0"/>
              </a:rPr>
              <a:t>SERVANT LEADER</a:t>
            </a:r>
          </a:p>
        </p:txBody>
      </p:sp>
      <p:grpSp>
        <p:nvGrpSpPr>
          <p:cNvPr id="4" name="Group 3">
            <a:extLst>
              <a:ext uri="{FF2B5EF4-FFF2-40B4-BE49-F238E27FC236}">
                <a16:creationId xmlns:a16="http://schemas.microsoft.com/office/drawing/2014/main" id="{1C877BDA-E5D5-5A4B-A949-D835C92B16CF}"/>
              </a:ext>
            </a:extLst>
          </p:cNvPr>
          <p:cNvGrpSpPr/>
          <p:nvPr/>
        </p:nvGrpSpPr>
        <p:grpSpPr>
          <a:xfrm>
            <a:off x="984762" y="3328413"/>
            <a:ext cx="1685047" cy="1450783"/>
            <a:chOff x="1074178" y="3970997"/>
            <a:chExt cx="1867839" cy="1557345"/>
          </a:xfrm>
        </p:grpSpPr>
        <p:grpSp>
          <p:nvGrpSpPr>
            <p:cNvPr id="3" name="Group 2">
              <a:extLst>
                <a:ext uri="{FF2B5EF4-FFF2-40B4-BE49-F238E27FC236}">
                  <a16:creationId xmlns:a16="http://schemas.microsoft.com/office/drawing/2014/main" id="{2A812B3A-3141-1D41-9B3C-3AB35F36A18B}"/>
                </a:ext>
              </a:extLst>
            </p:cNvPr>
            <p:cNvGrpSpPr/>
            <p:nvPr/>
          </p:nvGrpSpPr>
          <p:grpSpPr>
            <a:xfrm>
              <a:off x="1253774" y="3970997"/>
              <a:ext cx="1484107" cy="1405655"/>
              <a:chOff x="1063643" y="3707835"/>
              <a:chExt cx="1860656" cy="1838020"/>
            </a:xfrm>
          </p:grpSpPr>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rotWithShape="1">
              <a:blip r:embed="rId4">
                <a:extLst>
                  <a:ext uri="{28A0092B-C50C-407E-A947-70E740481C1C}">
                    <a14:useLocalDpi xmlns:a14="http://schemas.microsoft.com/office/drawing/2010/main"/>
                  </a:ext>
                </a:extLst>
              </a:blip>
              <a:srcRect l="-1232"/>
              <a:stretch/>
            </p:blipFill>
            <p:spPr>
              <a:xfrm>
                <a:off x="1063643" y="3707835"/>
                <a:ext cx="1860656" cy="1838020"/>
              </a:xfrm>
              <a:prstGeom prst="rect">
                <a:avLst/>
              </a:prstGeom>
            </p:spPr>
          </p:pic>
          <p:sp>
            <p:nvSpPr>
              <p:cNvPr id="18" name="Oval 17">
                <a:extLst>
                  <a:ext uri="{FF2B5EF4-FFF2-40B4-BE49-F238E27FC236}">
                    <a16:creationId xmlns:a16="http://schemas.microsoft.com/office/drawing/2014/main" id="{F827BDA5-004A-5F45-9E4D-3E34F37B480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 name="TextBox 22">
                <a:extLst>
                  <a:ext uri="{FF2B5EF4-FFF2-40B4-BE49-F238E27FC236}">
                    <a16:creationId xmlns:a16="http://schemas.microsoft.com/office/drawing/2014/main" id="{0769246D-06AE-0C4C-BEDC-806F8EF8DA17}"/>
                  </a:ext>
                </a:extLst>
              </p:cNvPr>
              <p:cNvSpPr txBox="1"/>
              <p:nvPr/>
            </p:nvSpPr>
            <p:spPr>
              <a:xfrm>
                <a:off x="1314620" y="4272221"/>
                <a:ext cx="1378963" cy="73441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19" name="Group 18">
              <a:extLst>
                <a:ext uri="{FF2B5EF4-FFF2-40B4-BE49-F238E27FC236}">
                  <a16:creationId xmlns:a16="http://schemas.microsoft.com/office/drawing/2014/main" id="{85137B21-61F3-B24D-BF63-6F9707D7FFFD}"/>
                </a:ext>
              </a:extLst>
            </p:cNvPr>
            <p:cNvGrpSpPr/>
            <p:nvPr/>
          </p:nvGrpSpPr>
          <p:grpSpPr>
            <a:xfrm>
              <a:off x="1074178" y="5159010"/>
              <a:ext cx="1867839" cy="369332"/>
              <a:chOff x="4010613" y="4061453"/>
              <a:chExt cx="1410639" cy="369332"/>
            </a:xfrm>
          </p:grpSpPr>
          <p:sp>
            <p:nvSpPr>
              <p:cNvPr id="20" name="Rounded Rectangle 19">
                <a:extLst>
                  <a:ext uri="{FF2B5EF4-FFF2-40B4-BE49-F238E27FC236}">
                    <a16:creationId xmlns:a16="http://schemas.microsoft.com/office/drawing/2014/main" id="{7804A36C-C6EC-4C4F-904F-9442CA0C5A5E}"/>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2" name="TextBox 21">
                <a:extLst>
                  <a:ext uri="{FF2B5EF4-FFF2-40B4-BE49-F238E27FC236}">
                    <a16:creationId xmlns:a16="http://schemas.microsoft.com/office/drawing/2014/main" id="{83D7176C-B3ED-E94D-A466-7C27E8270932}"/>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24" name="Group 23">
            <a:extLst>
              <a:ext uri="{FF2B5EF4-FFF2-40B4-BE49-F238E27FC236}">
                <a16:creationId xmlns:a16="http://schemas.microsoft.com/office/drawing/2014/main" id="{386EDC36-E753-BB41-85AC-DF3598738AF4}"/>
              </a:ext>
            </a:extLst>
          </p:cNvPr>
          <p:cNvGrpSpPr/>
          <p:nvPr/>
        </p:nvGrpSpPr>
        <p:grpSpPr>
          <a:xfrm>
            <a:off x="2585301" y="3328416"/>
            <a:ext cx="1685047" cy="1450784"/>
            <a:chOff x="1074178" y="3970997"/>
            <a:chExt cx="1867839" cy="1557345"/>
          </a:xfrm>
        </p:grpSpPr>
        <p:grpSp>
          <p:nvGrpSpPr>
            <p:cNvPr id="28" name="Group 27">
              <a:extLst>
                <a:ext uri="{FF2B5EF4-FFF2-40B4-BE49-F238E27FC236}">
                  <a16:creationId xmlns:a16="http://schemas.microsoft.com/office/drawing/2014/main" id="{D8EFE880-6A3C-384D-952C-312A4E38C365}"/>
                </a:ext>
              </a:extLst>
            </p:cNvPr>
            <p:cNvGrpSpPr/>
            <p:nvPr/>
          </p:nvGrpSpPr>
          <p:grpSpPr>
            <a:xfrm>
              <a:off x="1256456" y="3970997"/>
              <a:ext cx="1481424" cy="1405655"/>
              <a:chOff x="1067006" y="3707835"/>
              <a:chExt cx="1857293" cy="1838020"/>
            </a:xfrm>
          </p:grpSpPr>
          <p:pic>
            <p:nvPicPr>
              <p:cNvPr id="35" name="Picture 34" descr="A picture containing icon&#10;&#10;Description automatically generated">
                <a:extLst>
                  <a:ext uri="{FF2B5EF4-FFF2-40B4-BE49-F238E27FC236}">
                    <a16:creationId xmlns:a16="http://schemas.microsoft.com/office/drawing/2014/main" id="{A4FC2254-6093-204D-BC59-D3CE7124402E}"/>
                  </a:ext>
                </a:extLst>
              </p:cNvPr>
              <p:cNvPicPr>
                <a:picLocks noChangeAspect="1"/>
              </p:cNvPicPr>
              <p:nvPr/>
            </p:nvPicPr>
            <p:blipFill rotWithShape="1">
              <a:blip r:embed="rId4">
                <a:extLst>
                  <a:ext uri="{28A0092B-C50C-407E-A947-70E740481C1C}">
                    <a14:useLocalDpi xmlns:a14="http://schemas.microsoft.com/office/drawing/2010/main"/>
                  </a:ext>
                </a:extLst>
              </a:blip>
              <a:srcRect l="-1047"/>
              <a:stretch/>
            </p:blipFill>
            <p:spPr>
              <a:xfrm>
                <a:off x="1067006" y="3707835"/>
                <a:ext cx="1857293" cy="1838020"/>
              </a:xfrm>
              <a:prstGeom prst="rect">
                <a:avLst/>
              </a:prstGeom>
            </p:spPr>
          </p:pic>
          <p:sp>
            <p:nvSpPr>
              <p:cNvPr id="36" name="Oval 35">
                <a:extLst>
                  <a:ext uri="{FF2B5EF4-FFF2-40B4-BE49-F238E27FC236}">
                    <a16:creationId xmlns:a16="http://schemas.microsoft.com/office/drawing/2014/main" id="{3774CDA8-FAF8-5049-B659-6E6133DFB715}"/>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37" name="TextBox 36">
                <a:extLst>
                  <a:ext uri="{FF2B5EF4-FFF2-40B4-BE49-F238E27FC236}">
                    <a16:creationId xmlns:a16="http://schemas.microsoft.com/office/drawing/2014/main" id="{3DF2BE79-432A-BB45-8CED-D7590411794A}"/>
                  </a:ext>
                </a:extLst>
              </p:cNvPr>
              <p:cNvSpPr txBox="1"/>
              <p:nvPr/>
            </p:nvSpPr>
            <p:spPr>
              <a:xfrm>
                <a:off x="1314620" y="4272221"/>
                <a:ext cx="1378963" cy="734409"/>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grpSp>
          <p:nvGrpSpPr>
            <p:cNvPr id="29" name="Group 28">
              <a:extLst>
                <a:ext uri="{FF2B5EF4-FFF2-40B4-BE49-F238E27FC236}">
                  <a16:creationId xmlns:a16="http://schemas.microsoft.com/office/drawing/2014/main" id="{CAAF0263-D9FF-CB45-A3EB-07B7608F73A8}"/>
                </a:ext>
              </a:extLst>
            </p:cNvPr>
            <p:cNvGrpSpPr/>
            <p:nvPr/>
          </p:nvGrpSpPr>
          <p:grpSpPr>
            <a:xfrm>
              <a:off x="1074178" y="5159010"/>
              <a:ext cx="1867839" cy="369332"/>
              <a:chOff x="4010613" y="4061453"/>
              <a:chExt cx="1410639" cy="369332"/>
            </a:xfrm>
          </p:grpSpPr>
          <p:sp>
            <p:nvSpPr>
              <p:cNvPr id="30" name="Rounded Rectangle 29">
                <a:extLst>
                  <a:ext uri="{FF2B5EF4-FFF2-40B4-BE49-F238E27FC236}">
                    <a16:creationId xmlns:a16="http://schemas.microsoft.com/office/drawing/2014/main" id="{6082DF2A-0D82-4645-88B0-EF38BE7D9E3C}"/>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3" name="TextBox 32">
                <a:extLst>
                  <a:ext uri="{FF2B5EF4-FFF2-40B4-BE49-F238E27FC236}">
                    <a16:creationId xmlns:a16="http://schemas.microsoft.com/office/drawing/2014/main" id="{9F7A0967-1FED-B04D-8BD6-4A2CFE17D06B}"/>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pic>
        <p:nvPicPr>
          <p:cNvPr id="44" name="Picture 43" descr="A picture containing icon&#10;&#10;Description automatically generated">
            <a:extLst>
              <a:ext uri="{FF2B5EF4-FFF2-40B4-BE49-F238E27FC236}">
                <a16:creationId xmlns:a16="http://schemas.microsoft.com/office/drawing/2014/main" id="{2F62FF38-763B-7045-B25C-2FE3652F67A9}"/>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4297957" y="3328413"/>
            <a:ext cx="1397237" cy="1309472"/>
          </a:xfrm>
          <a:prstGeom prst="rect">
            <a:avLst/>
          </a:prstGeom>
        </p:spPr>
      </p:pic>
      <p:sp>
        <p:nvSpPr>
          <p:cNvPr id="45" name="Oval 44">
            <a:extLst>
              <a:ext uri="{FF2B5EF4-FFF2-40B4-BE49-F238E27FC236}">
                <a16:creationId xmlns:a16="http://schemas.microsoft.com/office/drawing/2014/main" id="{4553A13D-EA87-7D46-AEEE-46822F5B6193}"/>
              </a:ext>
            </a:extLst>
          </p:cNvPr>
          <p:cNvSpPr/>
          <p:nvPr/>
        </p:nvSpPr>
        <p:spPr>
          <a:xfrm>
            <a:off x="453887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46" name="TextBox 45">
            <a:extLst>
              <a:ext uri="{FF2B5EF4-FFF2-40B4-BE49-F238E27FC236}">
                <a16:creationId xmlns:a16="http://schemas.microsoft.com/office/drawing/2014/main" id="{4C63863E-9012-B643-875B-7FD6D6E665FF}"/>
              </a:ext>
            </a:extLst>
          </p:cNvPr>
          <p:cNvSpPr txBox="1"/>
          <p:nvPr/>
        </p:nvSpPr>
        <p:spPr>
          <a:xfrm>
            <a:off x="4536921" y="3730502"/>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nvGrpSpPr>
          <p:cNvPr id="40" name="Group 39">
            <a:extLst>
              <a:ext uri="{FF2B5EF4-FFF2-40B4-BE49-F238E27FC236}">
                <a16:creationId xmlns:a16="http://schemas.microsoft.com/office/drawing/2014/main" id="{09B1660F-75BF-0A42-85D3-30D244BDF550}"/>
              </a:ext>
            </a:extLst>
          </p:cNvPr>
          <p:cNvGrpSpPr/>
          <p:nvPr/>
        </p:nvGrpSpPr>
        <p:grpSpPr>
          <a:xfrm>
            <a:off x="4194306" y="4435136"/>
            <a:ext cx="1685047" cy="344060"/>
            <a:chOff x="4010613" y="4061453"/>
            <a:chExt cx="1410639" cy="369332"/>
          </a:xfrm>
        </p:grpSpPr>
        <p:sp>
          <p:nvSpPr>
            <p:cNvPr id="41" name="Rounded Rectangle 40">
              <a:extLst>
                <a:ext uri="{FF2B5EF4-FFF2-40B4-BE49-F238E27FC236}">
                  <a16:creationId xmlns:a16="http://schemas.microsoft.com/office/drawing/2014/main" id="{A67DDA5B-8888-CB47-AE9C-47583D045763}"/>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42" name="TextBox 41">
              <a:extLst>
                <a:ext uri="{FF2B5EF4-FFF2-40B4-BE49-F238E27FC236}">
                  <a16:creationId xmlns:a16="http://schemas.microsoft.com/office/drawing/2014/main" id="{B74C45BB-9EC6-9049-8FF1-9A9CF6F288FC}"/>
                </a:ext>
              </a:extLst>
            </p:cNvPr>
            <p:cNvSpPr txBox="1"/>
            <p:nvPr/>
          </p:nvSpPr>
          <p:spPr>
            <a:xfrm>
              <a:off x="4010613" y="4061453"/>
              <a:ext cx="1410639" cy="363421"/>
            </a:xfrm>
            <a:prstGeom prst="rect">
              <a:avLst/>
            </a:prstGeom>
            <a:noFill/>
          </p:spPr>
          <p:txBody>
            <a:bodyPr wrap="square" rtlCol="0" anchor="t">
              <a:spAutoFit/>
            </a:bodyPr>
            <a:lstStyle/>
            <a:p>
              <a:pPr algn="ctr"/>
              <a:r>
                <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rPr>
                <a:t>Earned $135</a:t>
              </a:r>
              <a:endPar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2" name="Oval 51">
            <a:extLst>
              <a:ext uri="{FF2B5EF4-FFF2-40B4-BE49-F238E27FC236}">
                <a16:creationId xmlns:a16="http://schemas.microsoft.com/office/drawing/2014/main" id="{25BC683C-056B-CC4D-AF66-036BBD6A3B81}"/>
              </a:ext>
            </a:extLst>
          </p:cNvPr>
          <p:cNvSpPr/>
          <p:nvPr/>
        </p:nvSpPr>
        <p:spPr>
          <a:xfrm>
            <a:off x="2453032" y="84869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Google Shape;115;p22">
            <a:extLst>
              <a:ext uri="{FF2B5EF4-FFF2-40B4-BE49-F238E27FC236}">
                <a16:creationId xmlns:a16="http://schemas.microsoft.com/office/drawing/2014/main" id="{D98B9638-D44A-7345-8672-D6DE1924A179}"/>
              </a:ext>
            </a:extLst>
          </p:cNvPr>
          <p:cNvSpPr txBox="1">
            <a:spLocks/>
          </p:cNvSpPr>
          <p:nvPr/>
        </p:nvSpPr>
        <p:spPr>
          <a:xfrm>
            <a:off x="2591026" y="144294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sp>
        <p:nvSpPr>
          <p:cNvPr id="54" name="Down Arrow 53">
            <a:extLst>
              <a:ext uri="{FF2B5EF4-FFF2-40B4-BE49-F238E27FC236}">
                <a16:creationId xmlns:a16="http://schemas.microsoft.com/office/drawing/2014/main" id="{443BDCDF-0264-4C41-905A-D5CBA6282116}"/>
              </a:ext>
            </a:extLst>
          </p:cNvPr>
          <p:cNvSpPr/>
          <p:nvPr/>
        </p:nvSpPr>
        <p:spPr>
          <a:xfrm>
            <a:off x="3198306" y="276146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52B7457E-EF42-5F46-801F-AC8CC42268E3}"/>
              </a:ext>
            </a:extLst>
          </p:cNvPr>
          <p:cNvGrpSpPr/>
          <p:nvPr/>
        </p:nvGrpSpPr>
        <p:grpSpPr>
          <a:xfrm>
            <a:off x="2735420" y="2441973"/>
            <a:ext cx="1410639" cy="369332"/>
            <a:chOff x="4010613" y="4061453"/>
            <a:chExt cx="1410639" cy="369332"/>
          </a:xfrm>
        </p:grpSpPr>
        <p:sp>
          <p:nvSpPr>
            <p:cNvPr id="17" name="Rounded Rectangle 16">
              <a:extLst>
                <a:ext uri="{FF2B5EF4-FFF2-40B4-BE49-F238E27FC236}">
                  <a16:creationId xmlns:a16="http://schemas.microsoft.com/office/drawing/2014/main" id="{904A1749-C58F-C848-B8B7-3901EC6C129A}"/>
                </a:ext>
              </a:extLst>
            </p:cNvPr>
            <p:cNvSpPr/>
            <p:nvPr/>
          </p:nvSpPr>
          <p:spPr>
            <a:xfrm>
              <a:off x="4097867" y="4061453"/>
              <a:ext cx="1236133" cy="36933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010613" y="4061453"/>
              <a:ext cx="1410639" cy="369332"/>
            </a:xfrm>
            <a:prstGeom prst="rect">
              <a:avLst/>
            </a:prstGeom>
            <a:noFill/>
          </p:spPr>
          <p:txBody>
            <a:bodyPr wrap="square" rtlCol="0" anchor="t">
              <a:spAutoFit/>
            </a:bodyPr>
            <a:lstStyle/>
            <a:p>
              <a:pPr algn="ct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100+ PV</a:t>
              </a:r>
              <a:endPar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5" name="Down Arrow 54">
            <a:extLst>
              <a:ext uri="{FF2B5EF4-FFF2-40B4-BE49-F238E27FC236}">
                <a16:creationId xmlns:a16="http://schemas.microsoft.com/office/drawing/2014/main" id="{D3308B22-5F05-064B-A678-AD17211D2082}"/>
              </a:ext>
            </a:extLst>
          </p:cNvPr>
          <p:cNvSpPr/>
          <p:nvPr/>
        </p:nvSpPr>
        <p:spPr>
          <a:xfrm rot="2722613">
            <a:off x="2212198" y="2733911"/>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own Arrow 55">
            <a:extLst>
              <a:ext uri="{FF2B5EF4-FFF2-40B4-BE49-F238E27FC236}">
                <a16:creationId xmlns:a16="http://schemas.microsoft.com/office/drawing/2014/main" id="{99BDDBF5-18EC-8946-A61F-6EA01EA6DFB4}"/>
              </a:ext>
            </a:extLst>
          </p:cNvPr>
          <p:cNvSpPr/>
          <p:nvPr/>
        </p:nvSpPr>
        <p:spPr>
          <a:xfrm rot="18928908">
            <a:off x="4173336" y="2761135"/>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3" name="Group 192">
            <a:extLst>
              <a:ext uri="{FF2B5EF4-FFF2-40B4-BE49-F238E27FC236}">
                <a16:creationId xmlns:a16="http://schemas.microsoft.com/office/drawing/2014/main" id="{CE8C162D-E769-874E-A040-98873E829169}"/>
              </a:ext>
            </a:extLst>
          </p:cNvPr>
          <p:cNvGrpSpPr/>
          <p:nvPr/>
        </p:nvGrpSpPr>
        <p:grpSpPr>
          <a:xfrm>
            <a:off x="2671365" y="4778476"/>
            <a:ext cx="1498520" cy="720000"/>
            <a:chOff x="1008931" y="4754208"/>
            <a:chExt cx="1659013" cy="849720"/>
          </a:xfrm>
        </p:grpSpPr>
        <p:grpSp>
          <p:nvGrpSpPr>
            <p:cNvPr id="194" name="Group 193">
              <a:extLst>
                <a:ext uri="{FF2B5EF4-FFF2-40B4-BE49-F238E27FC236}">
                  <a16:creationId xmlns:a16="http://schemas.microsoft.com/office/drawing/2014/main" id="{4C34491D-C34A-D74E-8D48-A941F5D3E043}"/>
                </a:ext>
              </a:extLst>
            </p:cNvPr>
            <p:cNvGrpSpPr/>
            <p:nvPr/>
          </p:nvGrpSpPr>
          <p:grpSpPr>
            <a:xfrm>
              <a:off x="1008931" y="5065272"/>
              <a:ext cx="537238" cy="538656"/>
              <a:chOff x="1094410" y="3707835"/>
              <a:chExt cx="1829889" cy="1838020"/>
            </a:xfrm>
          </p:grpSpPr>
          <p:pic>
            <p:nvPicPr>
              <p:cNvPr id="208" name="Picture 207" descr="A picture containing text, bottlecap, gear&#10;&#10;Description automatically generated">
                <a:extLst>
                  <a:ext uri="{FF2B5EF4-FFF2-40B4-BE49-F238E27FC236}">
                    <a16:creationId xmlns:a16="http://schemas.microsoft.com/office/drawing/2014/main" id="{A1A4AC8B-9322-8F48-B088-803312623E7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9" name="Picture 208" descr="A picture containing icon&#10;&#10;Description automatically generated">
                <a:extLst>
                  <a:ext uri="{FF2B5EF4-FFF2-40B4-BE49-F238E27FC236}">
                    <a16:creationId xmlns:a16="http://schemas.microsoft.com/office/drawing/2014/main" id="{199F07BD-E85E-E446-AE96-D41149BC7DD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10" name="Oval 209">
                <a:extLst>
                  <a:ext uri="{FF2B5EF4-FFF2-40B4-BE49-F238E27FC236}">
                    <a16:creationId xmlns:a16="http://schemas.microsoft.com/office/drawing/2014/main" id="{AE41BF6B-C4E3-154B-802F-9FE7D7F1A05D}"/>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11" name="TextBox 210">
                <a:extLst>
                  <a:ext uri="{FF2B5EF4-FFF2-40B4-BE49-F238E27FC236}">
                    <a16:creationId xmlns:a16="http://schemas.microsoft.com/office/drawing/2014/main" id="{7B5CD073-0438-B04B-8996-2D40FC0E9F61}"/>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195" name="Group 194">
              <a:extLst>
                <a:ext uri="{FF2B5EF4-FFF2-40B4-BE49-F238E27FC236}">
                  <a16:creationId xmlns:a16="http://schemas.microsoft.com/office/drawing/2014/main" id="{0C380AF3-5C7F-B842-A88E-BFEAB68833BD}"/>
                </a:ext>
              </a:extLst>
            </p:cNvPr>
            <p:cNvGrpSpPr/>
            <p:nvPr/>
          </p:nvGrpSpPr>
          <p:grpSpPr>
            <a:xfrm>
              <a:off x="1582199" y="5065272"/>
              <a:ext cx="537238" cy="538656"/>
              <a:chOff x="1094410" y="3707835"/>
              <a:chExt cx="1829889" cy="1838020"/>
            </a:xfrm>
          </p:grpSpPr>
          <p:pic>
            <p:nvPicPr>
              <p:cNvPr id="204" name="Picture 203" descr="A picture containing text, bottlecap, gear&#10;&#10;Description automatically generated">
                <a:extLst>
                  <a:ext uri="{FF2B5EF4-FFF2-40B4-BE49-F238E27FC236}">
                    <a16:creationId xmlns:a16="http://schemas.microsoft.com/office/drawing/2014/main" id="{83CB4D6E-921A-E944-9F2B-093958143A4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5" name="Picture 204" descr="A picture containing icon&#10;&#10;Description automatically generated">
                <a:extLst>
                  <a:ext uri="{FF2B5EF4-FFF2-40B4-BE49-F238E27FC236}">
                    <a16:creationId xmlns:a16="http://schemas.microsoft.com/office/drawing/2014/main" id="{F032CF73-3BB7-574F-AAC9-C2A9272606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6" name="Oval 205">
                <a:extLst>
                  <a:ext uri="{FF2B5EF4-FFF2-40B4-BE49-F238E27FC236}">
                    <a16:creationId xmlns:a16="http://schemas.microsoft.com/office/drawing/2014/main" id="{CBE3A513-7265-894B-B9F4-8669F0B12B43}"/>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7" name="TextBox 206">
                <a:extLst>
                  <a:ext uri="{FF2B5EF4-FFF2-40B4-BE49-F238E27FC236}">
                    <a16:creationId xmlns:a16="http://schemas.microsoft.com/office/drawing/2014/main" id="{BA347C31-AD6D-D846-A0D4-28233F4E8EB8}"/>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196" name="Group 195">
              <a:extLst>
                <a:ext uri="{FF2B5EF4-FFF2-40B4-BE49-F238E27FC236}">
                  <a16:creationId xmlns:a16="http://schemas.microsoft.com/office/drawing/2014/main" id="{13B8BA3A-843B-1748-BC8C-391B299403F2}"/>
                </a:ext>
              </a:extLst>
            </p:cNvPr>
            <p:cNvGrpSpPr/>
            <p:nvPr/>
          </p:nvGrpSpPr>
          <p:grpSpPr>
            <a:xfrm>
              <a:off x="2130706" y="5065272"/>
              <a:ext cx="537238" cy="538656"/>
              <a:chOff x="1094410" y="3707835"/>
              <a:chExt cx="1829889" cy="1838020"/>
            </a:xfrm>
          </p:grpSpPr>
          <p:pic>
            <p:nvPicPr>
              <p:cNvPr id="200" name="Picture 199" descr="A picture containing text, bottlecap, gear&#10;&#10;Description automatically generated">
                <a:extLst>
                  <a:ext uri="{FF2B5EF4-FFF2-40B4-BE49-F238E27FC236}">
                    <a16:creationId xmlns:a16="http://schemas.microsoft.com/office/drawing/2014/main" id="{9E8E5C80-7E84-5144-B5D4-BE96EADD0C9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01" name="Picture 200" descr="A picture containing icon&#10;&#10;Description automatically generated">
                <a:extLst>
                  <a:ext uri="{FF2B5EF4-FFF2-40B4-BE49-F238E27FC236}">
                    <a16:creationId xmlns:a16="http://schemas.microsoft.com/office/drawing/2014/main" id="{E136E540-0738-344A-9664-D0CA870FE4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02" name="Oval 201">
                <a:extLst>
                  <a:ext uri="{FF2B5EF4-FFF2-40B4-BE49-F238E27FC236}">
                    <a16:creationId xmlns:a16="http://schemas.microsoft.com/office/drawing/2014/main" id="{EF8414B5-7C76-D04E-A5B2-FDB3F6CE86D7}"/>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03" name="TextBox 202">
                <a:extLst>
                  <a:ext uri="{FF2B5EF4-FFF2-40B4-BE49-F238E27FC236}">
                    <a16:creationId xmlns:a16="http://schemas.microsoft.com/office/drawing/2014/main" id="{9AD5B530-1737-8245-BA7B-A4C690CCF892}"/>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197" name="Down Arrow 196">
              <a:extLst>
                <a:ext uri="{FF2B5EF4-FFF2-40B4-BE49-F238E27FC236}">
                  <a16:creationId xmlns:a16="http://schemas.microsoft.com/office/drawing/2014/main" id="{8BF898F5-089E-5A44-92FE-7E31E9F2136A}"/>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own Arrow 197">
              <a:extLst>
                <a:ext uri="{FF2B5EF4-FFF2-40B4-BE49-F238E27FC236}">
                  <a16:creationId xmlns:a16="http://schemas.microsoft.com/office/drawing/2014/main" id="{94D26919-6689-E443-A8B1-52F1E7FA5614}"/>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Down Arrow 198">
              <a:extLst>
                <a:ext uri="{FF2B5EF4-FFF2-40B4-BE49-F238E27FC236}">
                  <a16:creationId xmlns:a16="http://schemas.microsoft.com/office/drawing/2014/main" id="{8718D5BE-578A-9344-8A68-AC788E7C33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11">
            <a:extLst>
              <a:ext uri="{FF2B5EF4-FFF2-40B4-BE49-F238E27FC236}">
                <a16:creationId xmlns:a16="http://schemas.microsoft.com/office/drawing/2014/main" id="{7EE99103-AE2E-1444-BB34-C035CE36DC30}"/>
              </a:ext>
            </a:extLst>
          </p:cNvPr>
          <p:cNvGrpSpPr/>
          <p:nvPr/>
        </p:nvGrpSpPr>
        <p:grpSpPr>
          <a:xfrm>
            <a:off x="4280709" y="4778476"/>
            <a:ext cx="1498520" cy="720000"/>
            <a:chOff x="1008931" y="4754208"/>
            <a:chExt cx="1659013" cy="849720"/>
          </a:xfrm>
        </p:grpSpPr>
        <p:grpSp>
          <p:nvGrpSpPr>
            <p:cNvPr id="213" name="Group 212">
              <a:extLst>
                <a:ext uri="{FF2B5EF4-FFF2-40B4-BE49-F238E27FC236}">
                  <a16:creationId xmlns:a16="http://schemas.microsoft.com/office/drawing/2014/main" id="{2C0FD26A-6DBB-AE42-B30F-A579C5EEF125}"/>
                </a:ext>
              </a:extLst>
            </p:cNvPr>
            <p:cNvGrpSpPr/>
            <p:nvPr/>
          </p:nvGrpSpPr>
          <p:grpSpPr>
            <a:xfrm>
              <a:off x="1008931" y="5065272"/>
              <a:ext cx="537238" cy="538656"/>
              <a:chOff x="1094410" y="3707835"/>
              <a:chExt cx="1829889" cy="1838020"/>
            </a:xfrm>
          </p:grpSpPr>
          <p:pic>
            <p:nvPicPr>
              <p:cNvPr id="227" name="Picture 226" descr="A picture containing text, bottlecap, gear&#10;&#10;Description automatically generated">
                <a:extLst>
                  <a:ext uri="{FF2B5EF4-FFF2-40B4-BE49-F238E27FC236}">
                    <a16:creationId xmlns:a16="http://schemas.microsoft.com/office/drawing/2014/main" id="{9DB5C453-C953-9E42-9BAC-7DBB031BC53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8" name="Picture 227" descr="A picture containing icon&#10;&#10;Description automatically generated">
                <a:extLst>
                  <a:ext uri="{FF2B5EF4-FFF2-40B4-BE49-F238E27FC236}">
                    <a16:creationId xmlns:a16="http://schemas.microsoft.com/office/drawing/2014/main" id="{39D97118-A91F-214F-8C3F-72C587E7C14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9" name="Oval 228">
                <a:extLst>
                  <a:ext uri="{FF2B5EF4-FFF2-40B4-BE49-F238E27FC236}">
                    <a16:creationId xmlns:a16="http://schemas.microsoft.com/office/drawing/2014/main" id="{E8CF484D-2D60-804E-AACB-86CEADC996B4}"/>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30" name="TextBox 229">
                <a:extLst>
                  <a:ext uri="{FF2B5EF4-FFF2-40B4-BE49-F238E27FC236}">
                    <a16:creationId xmlns:a16="http://schemas.microsoft.com/office/drawing/2014/main" id="{7C964A8B-D865-7A42-AEF8-B8C2907D9340}"/>
                  </a:ext>
                </a:extLst>
              </p:cNvPr>
              <p:cNvSpPr txBox="1"/>
              <p:nvPr/>
            </p:nvSpPr>
            <p:spPr>
              <a:xfrm>
                <a:off x="1314619" y="3843940"/>
                <a:ext cx="1378961" cy="914238"/>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1</a:t>
                </a:r>
              </a:p>
            </p:txBody>
          </p:sp>
        </p:grpSp>
        <p:grpSp>
          <p:nvGrpSpPr>
            <p:cNvPr id="214" name="Group 213">
              <a:extLst>
                <a:ext uri="{FF2B5EF4-FFF2-40B4-BE49-F238E27FC236}">
                  <a16:creationId xmlns:a16="http://schemas.microsoft.com/office/drawing/2014/main" id="{71687E0E-1866-1B4B-BF18-C5F1409BC60D}"/>
                </a:ext>
              </a:extLst>
            </p:cNvPr>
            <p:cNvGrpSpPr/>
            <p:nvPr/>
          </p:nvGrpSpPr>
          <p:grpSpPr>
            <a:xfrm>
              <a:off x="1582199" y="5065272"/>
              <a:ext cx="537238" cy="538656"/>
              <a:chOff x="1094410" y="3707835"/>
              <a:chExt cx="1829889" cy="1838020"/>
            </a:xfrm>
          </p:grpSpPr>
          <p:pic>
            <p:nvPicPr>
              <p:cNvPr id="223" name="Picture 222" descr="A picture containing text, bottlecap, gear&#10;&#10;Description automatically generated">
                <a:extLst>
                  <a:ext uri="{FF2B5EF4-FFF2-40B4-BE49-F238E27FC236}">
                    <a16:creationId xmlns:a16="http://schemas.microsoft.com/office/drawing/2014/main" id="{93AE5889-5965-8945-AE7D-B3EDE8507F6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4" name="Picture 223" descr="A picture containing icon&#10;&#10;Description automatically generated">
                <a:extLst>
                  <a:ext uri="{FF2B5EF4-FFF2-40B4-BE49-F238E27FC236}">
                    <a16:creationId xmlns:a16="http://schemas.microsoft.com/office/drawing/2014/main" id="{F385ADB7-61CE-984E-9CCE-A75753A0107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5" name="Oval 224">
                <a:extLst>
                  <a:ext uri="{FF2B5EF4-FFF2-40B4-BE49-F238E27FC236}">
                    <a16:creationId xmlns:a16="http://schemas.microsoft.com/office/drawing/2014/main" id="{A0E78BA8-5F66-F745-81B6-2FCF141584EF}"/>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6" name="TextBox 225">
                <a:extLst>
                  <a:ext uri="{FF2B5EF4-FFF2-40B4-BE49-F238E27FC236}">
                    <a16:creationId xmlns:a16="http://schemas.microsoft.com/office/drawing/2014/main" id="{38BC8F45-AAF1-B147-89B1-5E9574435534}"/>
                  </a:ext>
                </a:extLst>
              </p:cNvPr>
              <p:cNvSpPr txBox="1"/>
              <p:nvPr/>
            </p:nvSpPr>
            <p:spPr>
              <a:xfrm>
                <a:off x="1350454" y="3837980"/>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2</a:t>
                </a:r>
              </a:p>
            </p:txBody>
          </p:sp>
        </p:grpSp>
        <p:grpSp>
          <p:nvGrpSpPr>
            <p:cNvPr id="215" name="Group 214">
              <a:extLst>
                <a:ext uri="{FF2B5EF4-FFF2-40B4-BE49-F238E27FC236}">
                  <a16:creationId xmlns:a16="http://schemas.microsoft.com/office/drawing/2014/main" id="{D9F95D8A-DC26-CF44-A241-F04EBF1F6B87}"/>
                </a:ext>
              </a:extLst>
            </p:cNvPr>
            <p:cNvGrpSpPr/>
            <p:nvPr/>
          </p:nvGrpSpPr>
          <p:grpSpPr>
            <a:xfrm>
              <a:off x="2130706" y="5065272"/>
              <a:ext cx="537238" cy="538656"/>
              <a:chOff x="1094410" y="3707835"/>
              <a:chExt cx="1829889" cy="1838020"/>
            </a:xfrm>
          </p:grpSpPr>
          <p:pic>
            <p:nvPicPr>
              <p:cNvPr id="219" name="Picture 218" descr="A picture containing text, bottlecap, gear&#10;&#10;Description automatically generated">
                <a:extLst>
                  <a:ext uri="{FF2B5EF4-FFF2-40B4-BE49-F238E27FC236}">
                    <a16:creationId xmlns:a16="http://schemas.microsoft.com/office/drawing/2014/main" id="{1C4E2545-B674-FA4A-8D42-657035A179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94410" y="3707835"/>
                <a:ext cx="1829889" cy="1829889"/>
              </a:xfrm>
              <a:prstGeom prst="rect">
                <a:avLst/>
              </a:prstGeom>
            </p:spPr>
          </p:pic>
          <p:pic>
            <p:nvPicPr>
              <p:cNvPr id="220" name="Picture 219" descr="A picture containing icon&#10;&#10;Description automatically generated">
                <a:extLst>
                  <a:ext uri="{FF2B5EF4-FFF2-40B4-BE49-F238E27FC236}">
                    <a16:creationId xmlns:a16="http://schemas.microsoft.com/office/drawing/2014/main" id="{F0CE23B9-C58E-A74B-BCA2-5CDD4B4D8A9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07910" y="3707835"/>
                <a:ext cx="916389" cy="1838020"/>
              </a:xfrm>
              <a:prstGeom prst="rect">
                <a:avLst/>
              </a:prstGeom>
            </p:spPr>
          </p:pic>
          <p:sp>
            <p:nvSpPr>
              <p:cNvPr id="221" name="Oval 220">
                <a:extLst>
                  <a:ext uri="{FF2B5EF4-FFF2-40B4-BE49-F238E27FC236}">
                    <a16:creationId xmlns:a16="http://schemas.microsoft.com/office/drawing/2014/main" id="{FD58DA8A-4D24-BD40-85EE-4B5726146E7B}"/>
                  </a:ext>
                </a:extLst>
              </p:cNvPr>
              <p:cNvSpPr/>
              <p:nvPr/>
            </p:nvSpPr>
            <p:spPr>
              <a:xfrm>
                <a:off x="1317341" y="3927755"/>
                <a:ext cx="1376241" cy="1374007"/>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222" name="TextBox 221">
                <a:extLst>
                  <a:ext uri="{FF2B5EF4-FFF2-40B4-BE49-F238E27FC236}">
                    <a16:creationId xmlns:a16="http://schemas.microsoft.com/office/drawing/2014/main" id="{C79654A2-3E42-F948-82E4-1A8ABB441BE0}"/>
                  </a:ext>
                </a:extLst>
              </p:cNvPr>
              <p:cNvSpPr txBox="1"/>
              <p:nvPr/>
            </p:nvSpPr>
            <p:spPr>
              <a:xfrm>
                <a:off x="1357008" y="3860362"/>
                <a:ext cx="1378961" cy="1260246"/>
              </a:xfrm>
              <a:prstGeom prst="rect">
                <a:avLst/>
              </a:prstGeom>
              <a:noFill/>
            </p:spPr>
            <p:txBody>
              <a:bodyPr wrap="square" rtlCol="0" anchor="t">
                <a:spAutoFit/>
              </a:bodyPr>
              <a:lstStyle/>
              <a:p>
                <a:pPr algn="ctr"/>
                <a:r>
                  <a:rPr lang="en-US" dirty="0">
                    <a:solidFill>
                      <a:srgbClr val="3F2A56"/>
                    </a:solidFill>
                    <a:latin typeface="Verdana" panose="020B0604030504040204" pitchFamily="34" charset="0"/>
                    <a:ea typeface="Verdana" panose="020B0604030504040204" pitchFamily="34" charset="0"/>
                    <a:cs typeface="Verdana" panose="020B0604030504040204" pitchFamily="34" charset="0"/>
                  </a:rPr>
                  <a:t>3</a:t>
                </a:r>
              </a:p>
            </p:txBody>
          </p:sp>
        </p:grpSp>
        <p:sp>
          <p:nvSpPr>
            <p:cNvPr id="216" name="Down Arrow 215">
              <a:extLst>
                <a:ext uri="{FF2B5EF4-FFF2-40B4-BE49-F238E27FC236}">
                  <a16:creationId xmlns:a16="http://schemas.microsoft.com/office/drawing/2014/main" id="{D2E0FF6D-5B51-8A41-B4CD-0C0EC171186D}"/>
                </a:ext>
              </a:extLst>
            </p:cNvPr>
            <p:cNvSpPr/>
            <p:nvPr/>
          </p:nvSpPr>
          <p:spPr>
            <a:xfrm>
              <a:off x="176741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Down Arrow 216">
              <a:extLst>
                <a:ext uri="{FF2B5EF4-FFF2-40B4-BE49-F238E27FC236}">
                  <a16:creationId xmlns:a16="http://schemas.microsoft.com/office/drawing/2014/main" id="{665D9EE7-18E6-3646-A84A-938C220DAFF2}"/>
                </a:ext>
              </a:extLst>
            </p:cNvPr>
            <p:cNvSpPr/>
            <p:nvPr/>
          </p:nvSpPr>
          <p:spPr>
            <a:xfrm>
              <a:off x="2316058"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Down Arrow 217">
              <a:extLst>
                <a:ext uri="{FF2B5EF4-FFF2-40B4-BE49-F238E27FC236}">
                  <a16:creationId xmlns:a16="http://schemas.microsoft.com/office/drawing/2014/main" id="{EBCBE0A5-EA97-5E46-995D-044FFA8977C7}"/>
                </a:ext>
              </a:extLst>
            </p:cNvPr>
            <p:cNvSpPr/>
            <p:nvPr/>
          </p:nvSpPr>
          <p:spPr>
            <a:xfrm>
              <a:off x="1206586" y="4754208"/>
              <a:ext cx="174138" cy="302636"/>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TextBox 98">
            <a:extLst>
              <a:ext uri="{FF2B5EF4-FFF2-40B4-BE49-F238E27FC236}">
                <a16:creationId xmlns:a16="http://schemas.microsoft.com/office/drawing/2014/main" id="{6704CBFF-DBF1-C648-8D16-E615508168B9}"/>
              </a:ext>
            </a:extLst>
          </p:cNvPr>
          <p:cNvSpPr txBox="1"/>
          <p:nvPr/>
        </p:nvSpPr>
        <p:spPr>
          <a:xfrm>
            <a:off x="6965069" y="421250"/>
            <a:ext cx="4422259" cy="1077218"/>
          </a:xfrm>
          <a:prstGeom prst="rect">
            <a:avLst/>
          </a:prstGeom>
          <a:noFill/>
        </p:spPr>
        <p:txBody>
          <a:bodyPr wrap="square" rtlCol="0" anchor="t">
            <a:spAutoFit/>
          </a:bodyPr>
          <a:lstStyle/>
          <a:p>
            <a:r>
              <a:rPr lang="en-US" sz="3200" b="1" dirty="0">
                <a:solidFill>
                  <a:srgbClr val="FFD131"/>
                </a:solidFill>
                <a:latin typeface="Verdana" panose="020B0604030504040204" pitchFamily="34" charset="0"/>
                <a:cs typeface="Verdana" panose="020B0604030504040204" pitchFamily="34" charset="0"/>
              </a:rPr>
              <a:t>GO FORWARD INFINITY BONUS</a:t>
            </a:r>
          </a:p>
        </p:txBody>
      </p:sp>
      <p:grpSp>
        <p:nvGrpSpPr>
          <p:cNvPr id="5" name="Group 4">
            <a:extLst>
              <a:ext uri="{FF2B5EF4-FFF2-40B4-BE49-F238E27FC236}">
                <a16:creationId xmlns:a16="http://schemas.microsoft.com/office/drawing/2014/main" id="{BA366567-B783-C245-BFCF-8A18BF34B0F1}"/>
              </a:ext>
            </a:extLst>
          </p:cNvPr>
          <p:cNvGrpSpPr/>
          <p:nvPr/>
        </p:nvGrpSpPr>
        <p:grpSpPr>
          <a:xfrm>
            <a:off x="7049038" y="2989413"/>
            <a:ext cx="1187534" cy="1112941"/>
            <a:chOff x="6898917" y="3328413"/>
            <a:chExt cx="1397237" cy="1309472"/>
          </a:xfrm>
        </p:grpSpPr>
        <p:pic>
          <p:nvPicPr>
            <p:cNvPr id="103" name="Picture 102" descr="A picture containing icon&#10;&#10;Description automatically generated">
              <a:extLst>
                <a:ext uri="{FF2B5EF4-FFF2-40B4-BE49-F238E27FC236}">
                  <a16:creationId xmlns:a16="http://schemas.microsoft.com/office/drawing/2014/main" id="{CF53D385-B853-B54F-BC8D-8DE2AAE690A3}"/>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6898917" y="3328413"/>
              <a:ext cx="1397237" cy="1309472"/>
            </a:xfrm>
            <a:prstGeom prst="rect">
              <a:avLst/>
            </a:prstGeom>
          </p:spPr>
        </p:pic>
        <p:sp>
          <p:nvSpPr>
            <p:cNvPr id="104" name="Oval 103">
              <a:extLst>
                <a:ext uri="{FF2B5EF4-FFF2-40B4-BE49-F238E27FC236}">
                  <a16:creationId xmlns:a16="http://schemas.microsoft.com/office/drawing/2014/main" id="{C2D09DA9-D721-A840-A364-399F78E7B9A8}"/>
                </a:ext>
              </a:extLst>
            </p:cNvPr>
            <p:cNvSpPr/>
            <p:nvPr/>
          </p:nvSpPr>
          <p:spPr>
            <a:xfrm>
              <a:off x="713983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05" name="TextBox 104">
              <a:extLst>
                <a:ext uri="{FF2B5EF4-FFF2-40B4-BE49-F238E27FC236}">
                  <a16:creationId xmlns:a16="http://schemas.microsoft.com/office/drawing/2014/main" id="{DB654846-4978-034A-BF46-784D838EA4B3}"/>
                </a:ext>
              </a:extLst>
            </p:cNvPr>
            <p:cNvSpPr txBox="1"/>
            <p:nvPr/>
          </p:nvSpPr>
          <p:spPr>
            <a:xfrm>
              <a:off x="7137881" y="3660409"/>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sp>
        <p:nvSpPr>
          <p:cNvPr id="108" name="Google Shape;115;p22">
            <a:extLst>
              <a:ext uri="{FF2B5EF4-FFF2-40B4-BE49-F238E27FC236}">
                <a16:creationId xmlns:a16="http://schemas.microsoft.com/office/drawing/2014/main" id="{D6217966-CAB6-2244-B256-07DAB824CE07}"/>
              </a:ext>
            </a:extLst>
          </p:cNvPr>
          <p:cNvSpPr txBox="1">
            <a:spLocks/>
          </p:cNvSpPr>
          <p:nvPr/>
        </p:nvSpPr>
        <p:spPr>
          <a:xfrm>
            <a:off x="6989455" y="2404638"/>
            <a:ext cx="1397236"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3F2A56"/>
                </a:solidFill>
                <a:ea typeface="Verdana" panose="020B0604030504040204" pitchFamily="34" charset="0"/>
                <a:cs typeface="Verdana" panose="020B0604030504040204" pitchFamily="34" charset="0"/>
              </a:rPr>
              <a:t>1%</a:t>
            </a:r>
          </a:p>
        </p:txBody>
      </p:sp>
      <p:sp>
        <p:nvSpPr>
          <p:cNvPr id="109" name="TextBox 108">
            <a:extLst>
              <a:ext uri="{FF2B5EF4-FFF2-40B4-BE49-F238E27FC236}">
                <a16:creationId xmlns:a16="http://schemas.microsoft.com/office/drawing/2014/main" id="{52199EF2-4633-4145-B3D6-B70A710DC4C6}"/>
              </a:ext>
            </a:extLst>
          </p:cNvPr>
          <p:cNvSpPr txBox="1"/>
          <p:nvPr/>
        </p:nvSpPr>
        <p:spPr>
          <a:xfrm>
            <a:off x="6989455" y="5271400"/>
            <a:ext cx="1397236" cy="1169551"/>
          </a:xfrm>
          <a:prstGeom prst="rect">
            <a:avLst/>
          </a:prstGeom>
          <a:noFill/>
        </p:spPr>
        <p:txBody>
          <a:bodyPr wrap="square" rtlCol="0" anchor="t">
            <a:spAutoFit/>
          </a:bodyPr>
          <a:lstStyle/>
          <a:p>
            <a:pPr algn="ctr"/>
            <a:r>
              <a:rPr lang="en-US" sz="1000" dirty="0">
                <a:solidFill>
                  <a:srgbClr val="3F2A56"/>
                </a:solidFill>
                <a:latin typeface="Verdana" panose="020B0604030504040204" pitchFamily="34" charset="0"/>
                <a:cs typeface="Verdana" panose="020B0604030504040204" pitchFamily="34" charset="0"/>
              </a:rPr>
              <a:t>Paid on all Partner Legs you start after you achieve Servant Leader Rank</a:t>
            </a:r>
          </a:p>
          <a:p>
            <a:pPr algn="ctr"/>
            <a:endParaRPr lang="en-US" sz="1000" dirty="0">
              <a:solidFill>
                <a:srgbClr val="3F2A56"/>
              </a:solidFill>
              <a:latin typeface="Verdana" panose="020B0604030504040204" pitchFamily="34" charset="0"/>
              <a:cs typeface="Verdana" panose="020B0604030504040204" pitchFamily="34" charset="0"/>
            </a:endParaRPr>
          </a:p>
          <a:p>
            <a:pPr algn="ctr"/>
            <a:r>
              <a:rPr lang="en-US" sz="1000" dirty="0">
                <a:solidFill>
                  <a:srgbClr val="3F2A56"/>
                </a:solidFill>
                <a:latin typeface="Verdana" panose="020B0604030504040204" pitchFamily="34" charset="0"/>
                <a:cs typeface="Verdana" panose="020B0604030504040204" pitchFamily="34" charset="0"/>
              </a:rPr>
              <a:t>Unlimited Depth!</a:t>
            </a:r>
          </a:p>
        </p:txBody>
      </p:sp>
      <p:sp>
        <p:nvSpPr>
          <p:cNvPr id="110" name="Down Arrow 109">
            <a:extLst>
              <a:ext uri="{FF2B5EF4-FFF2-40B4-BE49-F238E27FC236}">
                <a16:creationId xmlns:a16="http://schemas.microsoft.com/office/drawing/2014/main" id="{534AA063-854F-7341-BFAA-B36337383598}"/>
              </a:ext>
            </a:extLst>
          </p:cNvPr>
          <p:cNvSpPr/>
          <p:nvPr/>
        </p:nvSpPr>
        <p:spPr>
          <a:xfrm>
            <a:off x="8942240" y="3983149"/>
            <a:ext cx="356785" cy="1112941"/>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DB0D7762-BBC8-D943-AB09-DC12AB9ACC91}"/>
              </a:ext>
            </a:extLst>
          </p:cNvPr>
          <p:cNvSpPr txBox="1"/>
          <p:nvPr/>
        </p:nvSpPr>
        <p:spPr>
          <a:xfrm>
            <a:off x="8422015" y="1621578"/>
            <a:ext cx="1306700" cy="830997"/>
          </a:xfrm>
          <a:prstGeom prst="rect">
            <a:avLst/>
          </a:prstGeom>
          <a:noFill/>
        </p:spPr>
        <p:txBody>
          <a:bodyPr wrap="square" rtlCol="0" anchor="b">
            <a:spAutoFit/>
          </a:bodyPr>
          <a:lstStyle/>
          <a:p>
            <a:pPr algn="ctr"/>
            <a:r>
              <a:rPr lang="en-US" sz="1600" dirty="0">
                <a:solidFill>
                  <a:srgbClr val="3F2A56"/>
                </a:solidFill>
                <a:latin typeface="Verdana" panose="020B0604030504040204" pitchFamily="34" charset="0"/>
                <a:cs typeface="Verdana" panose="020B0604030504040204" pitchFamily="34" charset="0"/>
              </a:rPr>
              <a:t>4 HEART SERVANT LEADER</a:t>
            </a:r>
          </a:p>
        </p:txBody>
      </p:sp>
      <p:grpSp>
        <p:nvGrpSpPr>
          <p:cNvPr id="116" name="Group 115">
            <a:extLst>
              <a:ext uri="{FF2B5EF4-FFF2-40B4-BE49-F238E27FC236}">
                <a16:creationId xmlns:a16="http://schemas.microsoft.com/office/drawing/2014/main" id="{E9BA5495-68A4-7646-915A-0C0BDDE52760}"/>
              </a:ext>
            </a:extLst>
          </p:cNvPr>
          <p:cNvGrpSpPr/>
          <p:nvPr/>
        </p:nvGrpSpPr>
        <p:grpSpPr>
          <a:xfrm>
            <a:off x="8481598" y="2989413"/>
            <a:ext cx="1187534" cy="1112941"/>
            <a:chOff x="6898917" y="3328413"/>
            <a:chExt cx="1397237" cy="1309472"/>
          </a:xfrm>
        </p:grpSpPr>
        <p:pic>
          <p:nvPicPr>
            <p:cNvPr id="117" name="Picture 116" descr="A picture containing icon&#10;&#10;Description automatically generated">
              <a:extLst>
                <a:ext uri="{FF2B5EF4-FFF2-40B4-BE49-F238E27FC236}">
                  <a16:creationId xmlns:a16="http://schemas.microsoft.com/office/drawing/2014/main" id="{1A2B0FDE-7684-2644-A3A9-87F6D0625114}"/>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6898917" y="3328413"/>
              <a:ext cx="1397237" cy="1309472"/>
            </a:xfrm>
            <a:prstGeom prst="rect">
              <a:avLst/>
            </a:prstGeom>
          </p:spPr>
        </p:pic>
        <p:sp>
          <p:nvSpPr>
            <p:cNvPr id="118" name="Oval 117">
              <a:extLst>
                <a:ext uri="{FF2B5EF4-FFF2-40B4-BE49-F238E27FC236}">
                  <a16:creationId xmlns:a16="http://schemas.microsoft.com/office/drawing/2014/main" id="{6E52D847-B8BD-6A43-A29B-9FA3B8EBDBF2}"/>
                </a:ext>
              </a:extLst>
            </p:cNvPr>
            <p:cNvSpPr/>
            <p:nvPr/>
          </p:nvSpPr>
          <p:spPr>
            <a:xfrm>
              <a:off x="713983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19" name="TextBox 118">
              <a:extLst>
                <a:ext uri="{FF2B5EF4-FFF2-40B4-BE49-F238E27FC236}">
                  <a16:creationId xmlns:a16="http://schemas.microsoft.com/office/drawing/2014/main" id="{7CA9447F-3627-D842-ACA9-81009766CD6F}"/>
                </a:ext>
              </a:extLst>
            </p:cNvPr>
            <p:cNvSpPr txBox="1"/>
            <p:nvPr/>
          </p:nvSpPr>
          <p:spPr>
            <a:xfrm>
              <a:off x="7137881" y="3660409"/>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sp>
        <p:nvSpPr>
          <p:cNvPr id="120" name="Google Shape;115;p22">
            <a:extLst>
              <a:ext uri="{FF2B5EF4-FFF2-40B4-BE49-F238E27FC236}">
                <a16:creationId xmlns:a16="http://schemas.microsoft.com/office/drawing/2014/main" id="{26F0FE5C-408A-254A-AE80-9150F17212A5}"/>
              </a:ext>
            </a:extLst>
          </p:cNvPr>
          <p:cNvSpPr txBox="1">
            <a:spLocks/>
          </p:cNvSpPr>
          <p:nvPr/>
        </p:nvSpPr>
        <p:spPr>
          <a:xfrm>
            <a:off x="8422015" y="2404638"/>
            <a:ext cx="1397236"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3F2A56"/>
                </a:solidFill>
                <a:ea typeface="Verdana" panose="020B0604030504040204" pitchFamily="34" charset="0"/>
                <a:cs typeface="Verdana" panose="020B0604030504040204" pitchFamily="34" charset="0"/>
              </a:rPr>
              <a:t>2%</a:t>
            </a:r>
          </a:p>
        </p:txBody>
      </p:sp>
      <p:sp>
        <p:nvSpPr>
          <p:cNvPr id="121" name="TextBox 120">
            <a:extLst>
              <a:ext uri="{FF2B5EF4-FFF2-40B4-BE49-F238E27FC236}">
                <a16:creationId xmlns:a16="http://schemas.microsoft.com/office/drawing/2014/main" id="{73F2BAF7-CF2C-4D42-BA94-B9537DA7B11F}"/>
              </a:ext>
            </a:extLst>
          </p:cNvPr>
          <p:cNvSpPr txBox="1"/>
          <p:nvPr/>
        </p:nvSpPr>
        <p:spPr>
          <a:xfrm>
            <a:off x="8422015" y="5271400"/>
            <a:ext cx="1397236" cy="1169551"/>
          </a:xfrm>
          <a:prstGeom prst="rect">
            <a:avLst/>
          </a:prstGeom>
          <a:noFill/>
        </p:spPr>
        <p:txBody>
          <a:bodyPr wrap="square" rtlCol="0" anchor="t">
            <a:spAutoFit/>
          </a:bodyPr>
          <a:lstStyle/>
          <a:p>
            <a:pPr algn="ctr"/>
            <a:r>
              <a:rPr lang="en-US" sz="1000" dirty="0">
                <a:solidFill>
                  <a:srgbClr val="3F2A56"/>
                </a:solidFill>
                <a:latin typeface="Verdana" panose="020B0604030504040204" pitchFamily="34" charset="0"/>
                <a:cs typeface="Verdana" panose="020B0604030504040204" pitchFamily="34" charset="0"/>
              </a:rPr>
              <a:t>Paid on all Partner Legs you start after you achieve 4 Heart Servant Leader Rank</a:t>
            </a:r>
          </a:p>
          <a:p>
            <a:pPr algn="ctr"/>
            <a:endParaRPr lang="en-US" sz="1000" dirty="0">
              <a:solidFill>
                <a:srgbClr val="3F2A56"/>
              </a:solidFill>
              <a:latin typeface="Verdana" panose="020B0604030504040204" pitchFamily="34" charset="0"/>
              <a:cs typeface="Verdana" panose="020B0604030504040204" pitchFamily="34" charset="0"/>
            </a:endParaRPr>
          </a:p>
          <a:p>
            <a:pPr algn="ctr"/>
            <a:r>
              <a:rPr lang="en-US" sz="1000" dirty="0">
                <a:solidFill>
                  <a:srgbClr val="3F2A56"/>
                </a:solidFill>
                <a:latin typeface="Verdana" panose="020B0604030504040204" pitchFamily="34" charset="0"/>
                <a:cs typeface="Verdana" panose="020B0604030504040204" pitchFamily="34" charset="0"/>
              </a:rPr>
              <a:t>Unlimited Depth!</a:t>
            </a:r>
          </a:p>
        </p:txBody>
      </p:sp>
      <p:sp>
        <p:nvSpPr>
          <p:cNvPr id="122" name="Down Arrow 121">
            <a:extLst>
              <a:ext uri="{FF2B5EF4-FFF2-40B4-BE49-F238E27FC236}">
                <a16:creationId xmlns:a16="http://schemas.microsoft.com/office/drawing/2014/main" id="{76344A46-157A-7544-80AC-1E55B4286EA7}"/>
              </a:ext>
            </a:extLst>
          </p:cNvPr>
          <p:cNvSpPr/>
          <p:nvPr/>
        </p:nvSpPr>
        <p:spPr>
          <a:xfrm>
            <a:off x="10310399" y="3983149"/>
            <a:ext cx="356785" cy="1112941"/>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TextBox 122">
            <a:extLst>
              <a:ext uri="{FF2B5EF4-FFF2-40B4-BE49-F238E27FC236}">
                <a16:creationId xmlns:a16="http://schemas.microsoft.com/office/drawing/2014/main" id="{09CFF94A-F837-374D-8106-D5A732345C25}"/>
              </a:ext>
            </a:extLst>
          </p:cNvPr>
          <p:cNvSpPr txBox="1"/>
          <p:nvPr/>
        </p:nvSpPr>
        <p:spPr>
          <a:xfrm>
            <a:off x="9790174" y="1621578"/>
            <a:ext cx="1306700" cy="830997"/>
          </a:xfrm>
          <a:prstGeom prst="rect">
            <a:avLst/>
          </a:prstGeom>
          <a:noFill/>
        </p:spPr>
        <p:txBody>
          <a:bodyPr wrap="square" rtlCol="0" anchor="b">
            <a:spAutoFit/>
          </a:bodyPr>
          <a:lstStyle/>
          <a:p>
            <a:pPr algn="ctr"/>
            <a:r>
              <a:rPr lang="en-US" sz="1600" dirty="0">
                <a:solidFill>
                  <a:srgbClr val="3F2A56"/>
                </a:solidFill>
                <a:latin typeface="Verdana" panose="020B0604030504040204" pitchFamily="34" charset="0"/>
                <a:cs typeface="Verdana" panose="020B0604030504040204" pitchFamily="34" charset="0"/>
              </a:rPr>
              <a:t>5 HEART SERVANT LEADER</a:t>
            </a:r>
          </a:p>
        </p:txBody>
      </p:sp>
      <p:grpSp>
        <p:nvGrpSpPr>
          <p:cNvPr id="124" name="Group 123">
            <a:extLst>
              <a:ext uri="{FF2B5EF4-FFF2-40B4-BE49-F238E27FC236}">
                <a16:creationId xmlns:a16="http://schemas.microsoft.com/office/drawing/2014/main" id="{94E7E722-851F-6348-9999-7C93D59A73ED}"/>
              </a:ext>
            </a:extLst>
          </p:cNvPr>
          <p:cNvGrpSpPr/>
          <p:nvPr/>
        </p:nvGrpSpPr>
        <p:grpSpPr>
          <a:xfrm>
            <a:off x="9849757" y="2989413"/>
            <a:ext cx="1187534" cy="1112941"/>
            <a:chOff x="6898917" y="3328413"/>
            <a:chExt cx="1397237" cy="1309472"/>
          </a:xfrm>
        </p:grpSpPr>
        <p:pic>
          <p:nvPicPr>
            <p:cNvPr id="125" name="Picture 124" descr="A picture containing icon&#10;&#10;Description automatically generated">
              <a:extLst>
                <a:ext uri="{FF2B5EF4-FFF2-40B4-BE49-F238E27FC236}">
                  <a16:creationId xmlns:a16="http://schemas.microsoft.com/office/drawing/2014/main" id="{92BE69FE-B5E8-5347-ABD4-15FD440C82C1}"/>
                </a:ext>
              </a:extLst>
            </p:cNvPr>
            <p:cNvPicPr>
              <a:picLocks noChangeAspect="1"/>
            </p:cNvPicPr>
            <p:nvPr/>
          </p:nvPicPr>
          <p:blipFill rotWithShape="1">
            <a:blip r:embed="rId4">
              <a:extLst>
                <a:ext uri="{28A0092B-C50C-407E-A947-70E740481C1C}">
                  <a14:useLocalDpi xmlns:a14="http://schemas.microsoft.com/office/drawing/2010/main"/>
                </a:ext>
              </a:extLst>
            </a:blip>
            <a:srcRect l="-5643"/>
            <a:stretch/>
          </p:blipFill>
          <p:spPr>
            <a:xfrm>
              <a:off x="6898917" y="3328413"/>
              <a:ext cx="1397237" cy="1309472"/>
            </a:xfrm>
            <a:prstGeom prst="rect">
              <a:avLst/>
            </a:prstGeom>
          </p:spPr>
        </p:pic>
        <p:sp>
          <p:nvSpPr>
            <p:cNvPr id="126" name="Oval 125">
              <a:extLst>
                <a:ext uri="{FF2B5EF4-FFF2-40B4-BE49-F238E27FC236}">
                  <a16:creationId xmlns:a16="http://schemas.microsoft.com/office/drawing/2014/main" id="{EFED14D5-4766-F84B-82D6-395DA767120D}"/>
                </a:ext>
              </a:extLst>
            </p:cNvPr>
            <p:cNvSpPr/>
            <p:nvPr/>
          </p:nvSpPr>
          <p:spPr>
            <a:xfrm>
              <a:off x="7139839" y="3485092"/>
              <a:ext cx="990299" cy="978892"/>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2AB"/>
                </a:solidFill>
              </a:endParaRPr>
            </a:p>
          </p:txBody>
        </p:sp>
        <p:sp>
          <p:nvSpPr>
            <p:cNvPr id="127" name="TextBox 126">
              <a:extLst>
                <a:ext uri="{FF2B5EF4-FFF2-40B4-BE49-F238E27FC236}">
                  <a16:creationId xmlns:a16="http://schemas.microsoft.com/office/drawing/2014/main" id="{5A9E84C0-6C09-DC41-9FCF-02C9A97C896E}"/>
                </a:ext>
              </a:extLst>
            </p:cNvPr>
            <p:cNvSpPr txBox="1"/>
            <p:nvPr/>
          </p:nvSpPr>
          <p:spPr>
            <a:xfrm>
              <a:off x="7137881" y="3660409"/>
              <a:ext cx="992257" cy="523220"/>
            </a:xfrm>
            <a:prstGeom prst="rect">
              <a:avLst/>
            </a:prstGeom>
            <a:noFill/>
          </p:spPr>
          <p:txBody>
            <a:bodyPr wrap="square" rtlCol="0" anchor="t">
              <a:spAutoFit/>
            </a:bodyPr>
            <a:lstStyle/>
            <a:p>
              <a:pPr algn="ctr"/>
              <a:r>
                <a:rPr lang="en-US" sz="2800" dirty="0">
                  <a:solidFill>
                    <a:srgbClr val="3F2A56"/>
                  </a:solidFill>
                  <a:latin typeface="Verdana" panose="020B0604030504040204" pitchFamily="34" charset="0"/>
                  <a:ea typeface="Verdana" panose="020B0604030504040204" pitchFamily="34" charset="0"/>
                  <a:cs typeface="Verdana" panose="020B0604030504040204" pitchFamily="34" charset="0"/>
                </a:rPr>
                <a:t>P</a:t>
              </a:r>
            </a:p>
          </p:txBody>
        </p:sp>
      </p:grpSp>
      <p:sp>
        <p:nvSpPr>
          <p:cNvPr id="128" name="Google Shape;115;p22">
            <a:extLst>
              <a:ext uri="{FF2B5EF4-FFF2-40B4-BE49-F238E27FC236}">
                <a16:creationId xmlns:a16="http://schemas.microsoft.com/office/drawing/2014/main" id="{4D17D767-2C8C-8F48-92CC-3C53B1B81694}"/>
              </a:ext>
            </a:extLst>
          </p:cNvPr>
          <p:cNvSpPr txBox="1">
            <a:spLocks/>
          </p:cNvSpPr>
          <p:nvPr/>
        </p:nvSpPr>
        <p:spPr>
          <a:xfrm>
            <a:off x="9790174" y="2404638"/>
            <a:ext cx="1397236" cy="485855"/>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3200" b="1" dirty="0">
                <a:solidFill>
                  <a:srgbClr val="3F2A56"/>
                </a:solidFill>
                <a:ea typeface="Verdana" panose="020B0604030504040204" pitchFamily="34" charset="0"/>
                <a:cs typeface="Verdana" panose="020B0604030504040204" pitchFamily="34" charset="0"/>
              </a:rPr>
              <a:t>3%</a:t>
            </a:r>
          </a:p>
        </p:txBody>
      </p:sp>
      <p:sp>
        <p:nvSpPr>
          <p:cNvPr id="129" name="TextBox 128">
            <a:extLst>
              <a:ext uri="{FF2B5EF4-FFF2-40B4-BE49-F238E27FC236}">
                <a16:creationId xmlns:a16="http://schemas.microsoft.com/office/drawing/2014/main" id="{05FBC6C7-9EBA-8D42-87A1-8E6B315D1D93}"/>
              </a:ext>
            </a:extLst>
          </p:cNvPr>
          <p:cNvSpPr txBox="1"/>
          <p:nvPr/>
        </p:nvSpPr>
        <p:spPr>
          <a:xfrm>
            <a:off x="9790174" y="5271400"/>
            <a:ext cx="1397236" cy="1169551"/>
          </a:xfrm>
          <a:prstGeom prst="rect">
            <a:avLst/>
          </a:prstGeom>
          <a:noFill/>
        </p:spPr>
        <p:txBody>
          <a:bodyPr wrap="square" rtlCol="0" anchor="t">
            <a:spAutoFit/>
          </a:bodyPr>
          <a:lstStyle/>
          <a:p>
            <a:pPr algn="ctr"/>
            <a:r>
              <a:rPr lang="en-US" sz="1000" dirty="0">
                <a:solidFill>
                  <a:srgbClr val="3F2A56"/>
                </a:solidFill>
                <a:latin typeface="Verdana" panose="020B0604030504040204" pitchFamily="34" charset="0"/>
                <a:cs typeface="Verdana" panose="020B0604030504040204" pitchFamily="34" charset="0"/>
              </a:rPr>
              <a:t>Paid on all Partner Legs you start after you achieve 5 Heart Servant Leader Rank</a:t>
            </a:r>
          </a:p>
          <a:p>
            <a:pPr algn="ctr"/>
            <a:endParaRPr lang="en-US" sz="1000" dirty="0">
              <a:solidFill>
                <a:srgbClr val="3F2A56"/>
              </a:solidFill>
              <a:latin typeface="Verdana" panose="020B0604030504040204" pitchFamily="34" charset="0"/>
              <a:cs typeface="Verdana" panose="020B0604030504040204" pitchFamily="34" charset="0"/>
            </a:endParaRPr>
          </a:p>
          <a:p>
            <a:pPr algn="ctr"/>
            <a:r>
              <a:rPr lang="en-US" sz="1000" dirty="0">
                <a:solidFill>
                  <a:srgbClr val="3F2A56"/>
                </a:solidFill>
                <a:latin typeface="Verdana" panose="020B0604030504040204" pitchFamily="34" charset="0"/>
                <a:cs typeface="Verdana" panose="020B0604030504040204" pitchFamily="34" charset="0"/>
              </a:rPr>
              <a:t>Unlimited Depth!</a:t>
            </a:r>
          </a:p>
        </p:txBody>
      </p:sp>
      <p:sp>
        <p:nvSpPr>
          <p:cNvPr id="130" name="TextBox 129">
            <a:extLst>
              <a:ext uri="{FF2B5EF4-FFF2-40B4-BE49-F238E27FC236}">
                <a16:creationId xmlns:a16="http://schemas.microsoft.com/office/drawing/2014/main" id="{83913C31-322F-7745-B339-346E942B01C1}"/>
              </a:ext>
            </a:extLst>
          </p:cNvPr>
          <p:cNvSpPr txBox="1"/>
          <p:nvPr/>
        </p:nvSpPr>
        <p:spPr>
          <a:xfrm>
            <a:off x="784117" y="5775386"/>
            <a:ext cx="5547985" cy="523220"/>
          </a:xfrm>
          <a:prstGeom prst="rect">
            <a:avLst/>
          </a:prstGeom>
          <a:noFill/>
        </p:spPr>
        <p:txBody>
          <a:bodyPr wrap="square" rtlCol="0" anchor="b">
            <a:spAutoFit/>
          </a:bodyPr>
          <a:lstStyle/>
          <a:p>
            <a:pPr algn="ctr"/>
            <a:r>
              <a:rPr lang="en-US" sz="1400" dirty="0">
                <a:solidFill>
                  <a:srgbClr val="3F2A56"/>
                </a:solidFill>
                <a:latin typeface="Verdana" panose="020B0604030504040204" pitchFamily="34" charset="0"/>
                <a:cs typeface="Verdana" panose="020B0604030504040204" pitchFamily="34" charset="0"/>
              </a:rPr>
              <a:t>All Go Forward Infinity Bonuses are paid in addition to all other commissions provided in our Compensation Plan!</a:t>
            </a:r>
          </a:p>
        </p:txBody>
      </p:sp>
    </p:spTree>
    <p:extLst>
      <p:ext uri="{BB962C8B-B14F-4D97-AF65-F5344CB8AC3E}">
        <p14:creationId xmlns:p14="http://schemas.microsoft.com/office/powerpoint/2010/main" val="27801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8B324"/>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3865F10-1F26-D440-BE50-4F8B7026BD1D}"/>
              </a:ext>
            </a:extLst>
          </p:cNvPr>
          <p:cNvGrpSpPr/>
          <p:nvPr/>
        </p:nvGrpSpPr>
        <p:grpSpPr>
          <a:xfrm>
            <a:off x="279067" y="0"/>
            <a:ext cx="11633866" cy="6858000"/>
            <a:chOff x="222854" y="0"/>
            <a:chExt cx="11633866" cy="6858000"/>
          </a:xfrm>
        </p:grpSpPr>
        <p:sp>
          <p:nvSpPr>
            <p:cNvPr id="5" name="Rectangle 4">
              <a:extLst>
                <a:ext uri="{FF2B5EF4-FFF2-40B4-BE49-F238E27FC236}">
                  <a16:creationId xmlns:a16="http://schemas.microsoft.com/office/drawing/2014/main" id="{BDA6779F-A6CA-224E-867A-947AF1574114}"/>
                </a:ext>
              </a:extLst>
            </p:cNvPr>
            <p:cNvSpPr/>
            <p:nvPr/>
          </p:nvSpPr>
          <p:spPr>
            <a:xfrm>
              <a:off x="222854" y="0"/>
              <a:ext cx="1163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imeline&#10;&#10;Description automatically generated">
              <a:extLst>
                <a:ext uri="{FF2B5EF4-FFF2-40B4-BE49-F238E27FC236}">
                  <a16:creationId xmlns:a16="http://schemas.microsoft.com/office/drawing/2014/main" id="{EDBCD0E7-7DEF-C048-A1B7-ADB2A3023F9D}"/>
                </a:ext>
              </a:extLst>
            </p:cNvPr>
            <p:cNvPicPr>
              <a:picLocks noChangeAspect="1"/>
            </p:cNvPicPr>
            <p:nvPr/>
          </p:nvPicPr>
          <p:blipFill>
            <a:blip r:embed="rId3"/>
            <a:stretch>
              <a:fillRect/>
            </a:stretch>
          </p:blipFill>
          <p:spPr>
            <a:xfrm>
              <a:off x="222854" y="208279"/>
              <a:ext cx="11633866" cy="6544615"/>
            </a:xfrm>
            <a:prstGeom prst="rect">
              <a:avLst/>
            </a:prstGeom>
          </p:spPr>
        </p:pic>
      </p:grpSp>
    </p:spTree>
    <p:extLst>
      <p:ext uri="{BB962C8B-B14F-4D97-AF65-F5344CB8AC3E}">
        <p14:creationId xmlns:p14="http://schemas.microsoft.com/office/powerpoint/2010/main" val="555471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226A070E-6FB2-464A-B334-08E60AF0400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5C9C371-4F60-B642-A330-4A69CEF9AA76}"/>
              </a:ext>
            </a:extLst>
          </p:cNvPr>
          <p:cNvSpPr/>
          <p:nvPr/>
        </p:nvSpPr>
        <p:spPr>
          <a:xfrm>
            <a:off x="6371304" y="5973096"/>
            <a:ext cx="5471651" cy="88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01DCAAD-7010-F448-9AA2-8CDAD79D06F1}"/>
              </a:ext>
            </a:extLst>
          </p:cNvPr>
          <p:cNvSpPr/>
          <p:nvPr/>
        </p:nvSpPr>
        <p:spPr>
          <a:xfrm>
            <a:off x="468132" y="5338916"/>
            <a:ext cx="6232264" cy="109138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a:t>
            </a:r>
          </a:p>
        </p:txBody>
      </p:sp>
    </p:spTree>
    <p:extLst>
      <p:ext uri="{BB962C8B-B14F-4D97-AF65-F5344CB8AC3E}">
        <p14:creationId xmlns:p14="http://schemas.microsoft.com/office/powerpoint/2010/main" val="3591111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3EB250FE-012E-6B48-B5F8-CA79740D69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ounded Rectangle 2">
            <a:extLst>
              <a:ext uri="{FF2B5EF4-FFF2-40B4-BE49-F238E27FC236}">
                <a16:creationId xmlns:a16="http://schemas.microsoft.com/office/drawing/2014/main" id="{FDA665E6-D7B4-0A41-A29C-398BF52B918B}"/>
              </a:ext>
            </a:extLst>
          </p:cNvPr>
          <p:cNvSpPr/>
          <p:nvPr/>
        </p:nvSpPr>
        <p:spPr>
          <a:xfrm>
            <a:off x="494851" y="4612341"/>
            <a:ext cx="11091135" cy="1992854"/>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8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8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8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pic>
        <p:nvPicPr>
          <p:cNvPr id="5" name="Picture 4" descr="Shape, rectangle&#10;&#10;Description automatically generated">
            <a:extLst>
              <a:ext uri="{FF2B5EF4-FFF2-40B4-BE49-F238E27FC236}">
                <a16:creationId xmlns:a16="http://schemas.microsoft.com/office/drawing/2014/main" id="{19E2D7C4-414E-494B-8711-B80A68AD9A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91196" y="450923"/>
            <a:ext cx="2100804" cy="2421368"/>
          </a:xfrm>
          <a:prstGeom prst="rect">
            <a:avLst/>
          </a:prstGeom>
        </p:spPr>
      </p:pic>
      <p:pic>
        <p:nvPicPr>
          <p:cNvPr id="7" name="Picture 6" descr="Shape, rectangle&#10;&#10;Description automatically generated">
            <a:extLst>
              <a:ext uri="{FF2B5EF4-FFF2-40B4-BE49-F238E27FC236}">
                <a16:creationId xmlns:a16="http://schemas.microsoft.com/office/drawing/2014/main" id="{BF20FD99-12D0-1746-81F0-DBA2906CF4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963377" y="450924"/>
            <a:ext cx="670210" cy="772478"/>
          </a:xfrm>
          <a:prstGeom prst="rect">
            <a:avLst/>
          </a:prstGeom>
        </p:spPr>
      </p:pic>
      <p:sp>
        <p:nvSpPr>
          <p:cNvPr id="8" name="Rectangle 7">
            <a:extLst>
              <a:ext uri="{FF2B5EF4-FFF2-40B4-BE49-F238E27FC236}">
                <a16:creationId xmlns:a16="http://schemas.microsoft.com/office/drawing/2014/main" id="{2F36CA78-C346-8A4E-B1C2-28F256ED4C7B}"/>
              </a:ext>
            </a:extLst>
          </p:cNvPr>
          <p:cNvSpPr/>
          <p:nvPr/>
        </p:nvSpPr>
        <p:spPr>
          <a:xfrm>
            <a:off x="9055510" y="0"/>
            <a:ext cx="3136490" cy="450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9337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774CF6D-7EFA-974A-B4F5-ADF9D7249A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E89B6C05-F2F5-B74C-B493-6EA882413B39}"/>
              </a:ext>
            </a:extLst>
          </p:cNvPr>
          <p:cNvSpPr/>
          <p:nvPr/>
        </p:nvSpPr>
        <p:spPr>
          <a:xfrm>
            <a:off x="497629" y="5633884"/>
            <a:ext cx="6232264" cy="109138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226982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 website&#10;&#10;Description automatically generated">
            <a:extLst>
              <a:ext uri="{FF2B5EF4-FFF2-40B4-BE49-F238E27FC236}">
                <a16:creationId xmlns:a16="http://schemas.microsoft.com/office/drawing/2014/main" id="{B6144B40-BDE6-1644-8572-DD98FC578E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72F4B559-216E-AC4F-8CBF-46A1C6293DB9}"/>
              </a:ext>
            </a:extLst>
          </p:cNvPr>
          <p:cNvSpPr/>
          <p:nvPr/>
        </p:nvSpPr>
        <p:spPr>
          <a:xfrm>
            <a:off x="-201705" y="3429000"/>
            <a:ext cx="5499846" cy="1546411"/>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C02B93"/>
                </a:solidFill>
                <a:latin typeface="Verdana" panose="020B0604030504040204" pitchFamily="34" charset="0"/>
                <a:ea typeface="Verdana" panose="020B0604030504040204" pitchFamily="34" charset="0"/>
                <a:cs typeface="Verdana" panose="020B0604030504040204" pitchFamily="34" charset="0"/>
              </a:rPr>
              <a:t>EXTENDED</a:t>
            </a:r>
            <a: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t> </a:t>
            </a:r>
            <a:br>
              <a:rPr lang="en-US" sz="2000"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2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2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3853929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a:extLst>
              <a:ext uri="{FF2B5EF4-FFF2-40B4-BE49-F238E27FC236}">
                <a16:creationId xmlns:a16="http://schemas.microsoft.com/office/drawing/2014/main" id="{DF3B9988-1BE1-E648-95A2-5F70EE8CBD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ounded Rectangle 3">
            <a:extLst>
              <a:ext uri="{FF2B5EF4-FFF2-40B4-BE49-F238E27FC236}">
                <a16:creationId xmlns:a16="http://schemas.microsoft.com/office/drawing/2014/main" id="{481DB2A2-DCC9-DF42-A655-BC67342F8335}"/>
              </a:ext>
            </a:extLst>
          </p:cNvPr>
          <p:cNvSpPr/>
          <p:nvPr/>
        </p:nvSpPr>
        <p:spPr>
          <a:xfrm>
            <a:off x="406774" y="1906121"/>
            <a:ext cx="2494428" cy="564776"/>
          </a:xfrm>
          <a:prstGeom prst="roundRect">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2B93"/>
                </a:solidFill>
                <a:latin typeface="Verdana" panose="020B0604030504040204" pitchFamily="34" charset="0"/>
                <a:ea typeface="Verdana" panose="020B0604030504040204" pitchFamily="34" charset="0"/>
                <a:cs typeface="Verdana" panose="020B0604030504040204" pitchFamily="34" charset="0"/>
              </a:rPr>
              <a:t>ALSO EXTENDED </a:t>
            </a:r>
            <a:br>
              <a:rPr lang="en-US" b="1" dirty="0">
                <a:solidFill>
                  <a:srgbClr val="C02B93"/>
                </a:solidFill>
                <a:latin typeface="Verdana" panose="020B0604030504040204" pitchFamily="34" charset="0"/>
                <a:ea typeface="Verdana" panose="020B0604030504040204" pitchFamily="34" charset="0"/>
                <a:cs typeface="Verdana" panose="020B0604030504040204" pitchFamily="34" charset="0"/>
              </a:rPr>
            </a:br>
            <a:r>
              <a:rPr lang="en-US" sz="1000" b="1" dirty="0">
                <a:solidFill>
                  <a:srgbClr val="3D2958"/>
                </a:solidFill>
                <a:latin typeface="Verdana" panose="020B0604030504040204" pitchFamily="34" charset="0"/>
                <a:ea typeface="Verdana" panose="020B0604030504040204" pitchFamily="34" charset="0"/>
                <a:cs typeface="Verdana" panose="020B0604030504040204" pitchFamily="34" charset="0"/>
              </a:rPr>
              <a:t>THROUGH SEPTEMBER 30</a:t>
            </a:r>
            <a:r>
              <a:rPr lang="en-US" sz="1000" b="1" baseline="30000" dirty="0">
                <a:solidFill>
                  <a:srgbClr val="3D2958"/>
                </a:solidFill>
                <a:latin typeface="Verdana" panose="020B0604030504040204" pitchFamily="34" charset="0"/>
                <a:ea typeface="Verdana" panose="020B0604030504040204" pitchFamily="34" charset="0"/>
                <a:cs typeface="Verdana" panose="020B0604030504040204" pitchFamily="34" charset="0"/>
              </a:rPr>
              <a:t>th</a:t>
            </a:r>
            <a:r>
              <a:rPr lang="en-US" sz="1000" b="1" dirty="0">
                <a:solidFill>
                  <a:srgbClr val="3D2958"/>
                </a:solidFill>
                <a:latin typeface="Verdana" panose="020B0604030504040204" pitchFamily="34" charset="0"/>
                <a:ea typeface="Verdana" panose="020B0604030504040204" pitchFamily="34" charset="0"/>
                <a:cs typeface="Verdana" panose="020B0604030504040204" pitchFamily="34" charset="0"/>
              </a:rPr>
              <a:t>!</a:t>
            </a:r>
          </a:p>
        </p:txBody>
      </p:sp>
      <p:sp>
        <p:nvSpPr>
          <p:cNvPr id="2" name="Right Arrow 1">
            <a:extLst>
              <a:ext uri="{FF2B5EF4-FFF2-40B4-BE49-F238E27FC236}">
                <a16:creationId xmlns:a16="http://schemas.microsoft.com/office/drawing/2014/main" id="{DD0B5766-EC6B-5740-9DE0-DBCFDDADB3A5}"/>
              </a:ext>
            </a:extLst>
          </p:cNvPr>
          <p:cNvSpPr/>
          <p:nvPr/>
        </p:nvSpPr>
        <p:spPr>
          <a:xfrm>
            <a:off x="-591671" y="2918012"/>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Arrow 6">
            <a:extLst>
              <a:ext uri="{FF2B5EF4-FFF2-40B4-BE49-F238E27FC236}">
                <a16:creationId xmlns:a16="http://schemas.microsoft.com/office/drawing/2014/main" id="{070596DA-F8D0-B94B-9626-507607239D8C}"/>
              </a:ext>
            </a:extLst>
          </p:cNvPr>
          <p:cNvSpPr/>
          <p:nvPr/>
        </p:nvSpPr>
        <p:spPr>
          <a:xfrm>
            <a:off x="-591671" y="3469341"/>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Arrow 7">
            <a:extLst>
              <a:ext uri="{FF2B5EF4-FFF2-40B4-BE49-F238E27FC236}">
                <a16:creationId xmlns:a16="http://schemas.microsoft.com/office/drawing/2014/main" id="{E4D44EE3-1EFA-6044-8ED3-32D78784BE9F}"/>
              </a:ext>
            </a:extLst>
          </p:cNvPr>
          <p:cNvSpPr/>
          <p:nvPr/>
        </p:nvSpPr>
        <p:spPr>
          <a:xfrm>
            <a:off x="-591671" y="4007224"/>
            <a:ext cx="1183341" cy="564776"/>
          </a:xfrm>
          <a:prstGeom prst="rightArrow">
            <a:avLst/>
          </a:prstGeom>
          <a:solidFill>
            <a:srgbClr val="FEC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2454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B093B5D-76F8-F34B-A9FD-E4ECD36068B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641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D153776-34D8-074F-BF86-A8564277A1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17684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4D078-5035-874C-A603-FC75DE1F578C}"/>
              </a:ext>
            </a:extLst>
          </p:cNvPr>
          <p:cNvSpPr>
            <a:spLocks noGrp="1"/>
          </p:cNvSpPr>
          <p:nvPr>
            <p:ph type="title"/>
          </p:nvPr>
        </p:nvSpPr>
        <p:spPr>
          <a:xfrm>
            <a:off x="823589" y="1411447"/>
            <a:ext cx="4165236" cy="2333383"/>
          </a:xfrm>
        </p:spPr>
        <p:txBody>
          <a:bodyPr/>
          <a:lstStyle/>
          <a:p>
            <a:r>
              <a:rPr lang="en-US" sz="4800" dirty="0"/>
              <a:t>HUGE MARKET!</a:t>
            </a:r>
          </a:p>
        </p:txBody>
      </p:sp>
      <p:sp>
        <p:nvSpPr>
          <p:cNvPr id="3" name="Rectangle 2">
            <a:extLst>
              <a:ext uri="{FF2B5EF4-FFF2-40B4-BE49-F238E27FC236}">
                <a16:creationId xmlns:a16="http://schemas.microsoft.com/office/drawing/2014/main" id="{5D52FBCB-F0F5-734D-B504-405E20F35812}"/>
              </a:ext>
            </a:extLst>
          </p:cNvPr>
          <p:cNvSpPr/>
          <p:nvPr/>
        </p:nvSpPr>
        <p:spPr>
          <a:xfrm>
            <a:off x="0" y="4908884"/>
            <a:ext cx="1363579" cy="194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EDF942C-D02A-C94C-BF0B-E496F191E24A}"/>
              </a:ext>
            </a:extLst>
          </p:cNvPr>
          <p:cNvGrpSpPr/>
          <p:nvPr/>
        </p:nvGrpSpPr>
        <p:grpSpPr>
          <a:xfrm>
            <a:off x="808790" y="2958794"/>
            <a:ext cx="10178320" cy="3065992"/>
            <a:chOff x="1006840" y="2958794"/>
            <a:chExt cx="10178320" cy="3065992"/>
          </a:xfrm>
        </p:grpSpPr>
        <p:grpSp>
          <p:nvGrpSpPr>
            <p:cNvPr id="15" name="Group 14">
              <a:extLst>
                <a:ext uri="{FF2B5EF4-FFF2-40B4-BE49-F238E27FC236}">
                  <a16:creationId xmlns:a16="http://schemas.microsoft.com/office/drawing/2014/main" id="{0C5C519D-699E-E946-8552-141F6A7B8D70}"/>
                </a:ext>
              </a:extLst>
            </p:cNvPr>
            <p:cNvGrpSpPr/>
            <p:nvPr/>
          </p:nvGrpSpPr>
          <p:grpSpPr>
            <a:xfrm>
              <a:off x="1006840" y="4588042"/>
              <a:ext cx="10178320" cy="1235243"/>
              <a:chOff x="1006840" y="4588042"/>
              <a:chExt cx="10178320" cy="1235243"/>
            </a:xfrm>
          </p:grpSpPr>
          <p:sp>
            <p:nvSpPr>
              <p:cNvPr id="11" name="Rounded Rectangle 10">
                <a:extLst>
                  <a:ext uri="{FF2B5EF4-FFF2-40B4-BE49-F238E27FC236}">
                    <a16:creationId xmlns:a16="http://schemas.microsoft.com/office/drawing/2014/main" id="{8E9B7F33-0934-6944-8687-A094A7E82CDA}"/>
                  </a:ext>
                </a:extLst>
              </p:cNvPr>
              <p:cNvSpPr/>
              <p:nvPr/>
            </p:nvSpPr>
            <p:spPr>
              <a:xfrm>
                <a:off x="1006840" y="4588042"/>
                <a:ext cx="10178320" cy="123524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Google Shape;115;p22">
                <a:extLst>
                  <a:ext uri="{FF2B5EF4-FFF2-40B4-BE49-F238E27FC236}">
                    <a16:creationId xmlns:a16="http://schemas.microsoft.com/office/drawing/2014/main" id="{DF504CD2-80A6-3C4D-927A-AC023D7E0813}"/>
                  </a:ext>
                </a:extLst>
              </p:cNvPr>
              <p:cNvSpPr txBox="1">
                <a:spLocks/>
              </p:cNvSpPr>
              <p:nvPr/>
            </p:nvSpPr>
            <p:spPr>
              <a:xfrm>
                <a:off x="1006840" y="4588043"/>
                <a:ext cx="3640044" cy="1235242"/>
              </a:xfrm>
              <a:prstGeom prst="rect">
                <a:avLst/>
              </a:prstGeom>
            </p:spPr>
            <p:txBody>
              <a:bodyPr spcFirstLastPara="1" vert="horz" wrap="square" lIns="182850" tIns="182850" rIns="182850" bIns="182850" rtlCol="0" anchor="ctr" anchorCtr="0">
                <a:normAutofit fontScale="925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200" dirty="0">
                    <a:solidFill>
                      <a:schemeClr val="bg1"/>
                    </a:solidFill>
                    <a:ea typeface="Verdana" panose="020B0604030504040204" pitchFamily="34" charset="0"/>
                    <a:cs typeface="Verdana" panose="020B0604030504040204" pitchFamily="34" charset="0"/>
                  </a:rPr>
                  <a:t>Meditation &amp; Mindfulness</a:t>
                </a:r>
              </a:p>
              <a:p>
                <a:r>
                  <a:rPr lang="en-US" sz="2400" b="1" dirty="0">
                    <a:solidFill>
                      <a:schemeClr val="bg1"/>
                    </a:solidFill>
                    <a:ea typeface="Verdana" panose="020B0604030504040204" pitchFamily="34" charset="0"/>
                    <a:cs typeface="Verdana" panose="020B0604030504040204" pitchFamily="34" charset="0"/>
                  </a:rPr>
                  <a:t>$2.9b</a:t>
                </a:r>
              </a:p>
            </p:txBody>
          </p:sp>
          <p:sp>
            <p:nvSpPr>
              <p:cNvPr id="14" name="Google Shape;115;p22">
                <a:extLst>
                  <a:ext uri="{FF2B5EF4-FFF2-40B4-BE49-F238E27FC236}">
                    <a16:creationId xmlns:a16="http://schemas.microsoft.com/office/drawing/2014/main" id="{04BB6CA7-67A0-9943-8B32-1A62444AA16D}"/>
                  </a:ext>
                </a:extLst>
              </p:cNvPr>
              <p:cNvSpPr txBox="1">
                <a:spLocks/>
              </p:cNvSpPr>
              <p:nvPr/>
            </p:nvSpPr>
            <p:spPr>
              <a:xfrm>
                <a:off x="7545114" y="4588043"/>
                <a:ext cx="3640044"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000" dirty="0">
                    <a:solidFill>
                      <a:schemeClr val="bg1"/>
                    </a:solidFill>
                    <a:ea typeface="Verdana" panose="020B0604030504040204" pitchFamily="34" charset="0"/>
                    <a:cs typeface="Verdana" panose="020B0604030504040204" pitchFamily="34" charset="0"/>
                  </a:rPr>
                  <a:t>Senses, Spaces &amp; Sleep</a:t>
                </a:r>
              </a:p>
              <a:p>
                <a:r>
                  <a:rPr lang="en-US" sz="2400" b="1" dirty="0">
                    <a:solidFill>
                      <a:schemeClr val="bg1"/>
                    </a:solidFill>
                    <a:ea typeface="Verdana" panose="020B0604030504040204" pitchFamily="34" charset="0"/>
                    <a:cs typeface="Verdana" panose="020B0604030504040204" pitchFamily="34" charset="0"/>
                  </a:rPr>
                  <a:t>$49.5b</a:t>
                </a:r>
              </a:p>
            </p:txBody>
          </p:sp>
        </p:grpSp>
        <p:grpSp>
          <p:nvGrpSpPr>
            <p:cNvPr id="4" name="Group 3">
              <a:extLst>
                <a:ext uri="{FF2B5EF4-FFF2-40B4-BE49-F238E27FC236}">
                  <a16:creationId xmlns:a16="http://schemas.microsoft.com/office/drawing/2014/main" id="{2CC87D57-8F6B-3D40-941A-7E20DD4E6AC6}"/>
                </a:ext>
              </a:extLst>
            </p:cNvPr>
            <p:cNvGrpSpPr/>
            <p:nvPr/>
          </p:nvGrpSpPr>
          <p:grpSpPr>
            <a:xfrm>
              <a:off x="1006840" y="3256548"/>
              <a:ext cx="10178320" cy="1235243"/>
              <a:chOff x="1006840" y="3256548"/>
              <a:chExt cx="10178320" cy="1235243"/>
            </a:xfrm>
          </p:grpSpPr>
          <p:sp>
            <p:nvSpPr>
              <p:cNvPr id="5" name="Rounded Rectangle 4">
                <a:extLst>
                  <a:ext uri="{FF2B5EF4-FFF2-40B4-BE49-F238E27FC236}">
                    <a16:creationId xmlns:a16="http://schemas.microsoft.com/office/drawing/2014/main" id="{81C7F2D5-4943-3E41-A170-94B75ED1597B}"/>
                  </a:ext>
                </a:extLst>
              </p:cNvPr>
              <p:cNvSpPr/>
              <p:nvPr/>
            </p:nvSpPr>
            <p:spPr>
              <a:xfrm>
                <a:off x="1006840" y="3256548"/>
                <a:ext cx="10178320" cy="1235242"/>
              </a:xfrm>
              <a:prstGeom prst="roundRect">
                <a:avLst/>
              </a:prstGeom>
              <a:solidFill>
                <a:srgbClr val="6847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5;p22">
                <a:extLst>
                  <a:ext uri="{FF2B5EF4-FFF2-40B4-BE49-F238E27FC236}">
                    <a16:creationId xmlns:a16="http://schemas.microsoft.com/office/drawing/2014/main" id="{4BEC5E0D-28D1-8B48-B873-6A18049A65FE}"/>
                  </a:ext>
                </a:extLst>
              </p:cNvPr>
              <p:cNvSpPr txBox="1">
                <a:spLocks/>
              </p:cNvSpPr>
              <p:nvPr/>
            </p:nvSpPr>
            <p:spPr>
              <a:xfrm>
                <a:off x="1006840" y="3256549"/>
                <a:ext cx="3640044"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400" dirty="0">
                    <a:solidFill>
                      <a:schemeClr val="bg1"/>
                    </a:solidFill>
                    <a:ea typeface="Verdana" panose="020B0604030504040204" pitchFamily="34" charset="0"/>
                    <a:cs typeface="Verdana" panose="020B0604030504040204" pitchFamily="34" charset="0"/>
                  </a:rPr>
                  <a:t>Self-Improvement</a:t>
                </a:r>
              </a:p>
              <a:p>
                <a:r>
                  <a:rPr lang="en-US" sz="2400" b="1" dirty="0">
                    <a:solidFill>
                      <a:schemeClr val="bg1"/>
                    </a:solidFill>
                    <a:ea typeface="Verdana" panose="020B0604030504040204" pitchFamily="34" charset="0"/>
                    <a:cs typeface="Verdana" panose="020B0604030504040204" pitchFamily="34" charset="0"/>
                  </a:rPr>
                  <a:t>$33.6b</a:t>
                </a:r>
              </a:p>
            </p:txBody>
          </p:sp>
          <p:sp>
            <p:nvSpPr>
              <p:cNvPr id="13" name="Google Shape;115;p22">
                <a:extLst>
                  <a:ext uri="{FF2B5EF4-FFF2-40B4-BE49-F238E27FC236}">
                    <a16:creationId xmlns:a16="http://schemas.microsoft.com/office/drawing/2014/main" id="{9A7CCD79-C2C2-0E45-A589-9FB9CD9FE0FA}"/>
                  </a:ext>
                </a:extLst>
              </p:cNvPr>
              <p:cNvSpPr txBox="1">
                <a:spLocks/>
              </p:cNvSpPr>
              <p:nvPr/>
            </p:nvSpPr>
            <p:spPr>
              <a:xfrm>
                <a:off x="7545115" y="3256549"/>
                <a:ext cx="3640044" cy="1235241"/>
              </a:xfrm>
              <a:prstGeom prst="rect">
                <a:avLst/>
              </a:prstGeom>
            </p:spPr>
            <p:txBody>
              <a:bodyPr spcFirstLastPara="1" vert="horz" wrap="square" lIns="182850" tIns="182850" rIns="182850" bIns="182850" rtlCol="0" anchor="ctr" anchorCtr="0">
                <a:normAutofit fontScale="700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600" dirty="0">
                    <a:solidFill>
                      <a:schemeClr val="bg1"/>
                    </a:solidFill>
                    <a:ea typeface="Verdana" panose="020B0604030504040204" pitchFamily="34" charset="0"/>
                    <a:cs typeface="Verdana" panose="020B0604030504040204" pitchFamily="34" charset="0"/>
                  </a:rPr>
                  <a:t>Brain-Boosting Nutraceuticals &amp; Botanicals</a:t>
                </a:r>
              </a:p>
              <a:p>
                <a:r>
                  <a:rPr lang="en-US" sz="3400" b="1" dirty="0">
                    <a:solidFill>
                      <a:schemeClr val="bg1"/>
                    </a:solidFill>
                    <a:ea typeface="Verdana" panose="020B0604030504040204" pitchFamily="34" charset="0"/>
                    <a:cs typeface="Verdana" panose="020B0604030504040204" pitchFamily="34" charset="0"/>
                  </a:rPr>
                  <a:t>$34.8b</a:t>
                </a:r>
              </a:p>
            </p:txBody>
          </p:sp>
        </p:grpSp>
        <p:sp>
          <p:nvSpPr>
            <p:cNvPr id="6" name="Oval 5">
              <a:extLst>
                <a:ext uri="{FF2B5EF4-FFF2-40B4-BE49-F238E27FC236}">
                  <a16:creationId xmlns:a16="http://schemas.microsoft.com/office/drawing/2014/main" id="{3C2D4773-2A2F-B544-A510-72E949A9F1A5}"/>
                </a:ext>
              </a:extLst>
            </p:cNvPr>
            <p:cNvSpPr/>
            <p:nvPr/>
          </p:nvSpPr>
          <p:spPr>
            <a:xfrm>
              <a:off x="4646884" y="2958794"/>
              <a:ext cx="2898231" cy="3065992"/>
            </a:xfrm>
            <a:prstGeom prst="ellipse">
              <a:avLst/>
            </a:prstGeom>
            <a:solidFill>
              <a:srgbClr val="FFD13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115;p22">
              <a:extLst>
                <a:ext uri="{FF2B5EF4-FFF2-40B4-BE49-F238E27FC236}">
                  <a16:creationId xmlns:a16="http://schemas.microsoft.com/office/drawing/2014/main" id="{99BFBB13-D18F-7541-9AA0-26654EB186ED}"/>
                </a:ext>
              </a:extLst>
            </p:cNvPr>
            <p:cNvSpPr txBox="1">
              <a:spLocks/>
            </p:cNvSpPr>
            <p:nvPr/>
          </p:nvSpPr>
          <p:spPr>
            <a:xfrm>
              <a:off x="4646883" y="3922295"/>
              <a:ext cx="2898231" cy="1235242"/>
            </a:xfrm>
            <a:prstGeom prst="rect">
              <a:avLst/>
            </a:prstGeom>
          </p:spPr>
          <p:txBody>
            <a:bodyPr spcFirstLastPara="1" vert="horz" wrap="square" lIns="182850" tIns="182850" rIns="182850" bIns="182850" rtlCol="0" anchor="ctr" anchorCtr="0">
              <a:normAutofit fontScale="850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800" dirty="0">
                  <a:solidFill>
                    <a:srgbClr val="5C3F7F"/>
                  </a:solidFill>
                  <a:ea typeface="Verdana" panose="020B0604030504040204" pitchFamily="34" charset="0"/>
                  <a:cs typeface="Verdana" panose="020B0604030504040204" pitchFamily="34" charset="0"/>
                </a:rPr>
                <a:t>Mental Wellness Projected</a:t>
              </a:r>
            </a:p>
            <a:p>
              <a:r>
                <a:rPr lang="en-US" sz="2400" b="1" dirty="0">
                  <a:solidFill>
                    <a:srgbClr val="5C3F7F"/>
                  </a:solidFill>
                  <a:ea typeface="Verdana" panose="020B0604030504040204" pitchFamily="34" charset="0"/>
                  <a:cs typeface="Verdana" panose="020B0604030504040204" pitchFamily="34" charset="0"/>
                </a:rPr>
                <a:t>Trillion $ Market</a:t>
              </a:r>
            </a:p>
          </p:txBody>
        </p:sp>
      </p:grpSp>
      <p:sp>
        <p:nvSpPr>
          <p:cNvPr id="17" name="Title 1">
            <a:extLst>
              <a:ext uri="{FF2B5EF4-FFF2-40B4-BE49-F238E27FC236}">
                <a16:creationId xmlns:a16="http://schemas.microsoft.com/office/drawing/2014/main" id="{97941192-4DD4-E247-A2D1-FCF742694D04}"/>
              </a:ext>
            </a:extLst>
          </p:cNvPr>
          <p:cNvSpPr txBox="1">
            <a:spLocks/>
          </p:cNvSpPr>
          <p:nvPr/>
        </p:nvSpPr>
        <p:spPr>
          <a:xfrm>
            <a:off x="6954604" y="923164"/>
            <a:ext cx="4165236" cy="2333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algn="r"/>
            <a:r>
              <a:rPr lang="en-US" sz="2800" b="0" spc="0" dirty="0">
                <a:solidFill>
                  <a:schemeClr val="bg1"/>
                </a:solidFill>
              </a:rPr>
              <a:t>Global Mental Wellness Industry:</a:t>
            </a:r>
          </a:p>
          <a:p>
            <a:pPr algn="r"/>
            <a:r>
              <a:rPr lang="en-US" sz="2800" spc="0" dirty="0">
                <a:solidFill>
                  <a:schemeClr val="bg1"/>
                </a:solidFill>
              </a:rPr>
              <a:t>$120.8 billion in 2019</a:t>
            </a:r>
          </a:p>
        </p:txBody>
      </p:sp>
    </p:spTree>
    <p:extLst>
      <p:ext uri="{BB962C8B-B14F-4D97-AF65-F5344CB8AC3E}">
        <p14:creationId xmlns:p14="http://schemas.microsoft.com/office/powerpoint/2010/main" val="260447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6F18643-1BA8-4343-BE7F-343B5E719F0A}"/>
              </a:ext>
            </a:extLst>
          </p:cNvPr>
          <p:cNvGrpSpPr/>
          <p:nvPr/>
        </p:nvGrpSpPr>
        <p:grpSpPr>
          <a:xfrm>
            <a:off x="-368690" y="686595"/>
            <a:ext cx="12929380" cy="3017520"/>
            <a:chOff x="-368690" y="686595"/>
            <a:chExt cx="12929380" cy="3017520"/>
          </a:xfrm>
        </p:grpSpPr>
        <p:sp>
          <p:nvSpPr>
            <p:cNvPr id="5" name="Rounded Rectangle 4">
              <a:extLst>
                <a:ext uri="{FF2B5EF4-FFF2-40B4-BE49-F238E27FC236}">
                  <a16:creationId xmlns:a16="http://schemas.microsoft.com/office/drawing/2014/main" id="{2A9F2581-920E-0949-8359-116245B272AE}"/>
                </a:ext>
              </a:extLst>
            </p:cNvPr>
            <p:cNvSpPr/>
            <p:nvPr/>
          </p:nvSpPr>
          <p:spPr>
            <a:xfrm>
              <a:off x="-368690" y="1143795"/>
              <a:ext cx="12929380" cy="2103120"/>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40A6AD2C-C312-204D-A1FC-0FF7E51E8E6C}"/>
                </a:ext>
              </a:extLst>
            </p:cNvPr>
            <p:cNvSpPr txBox="1">
              <a:spLocks/>
            </p:cNvSpPr>
            <p:nvPr/>
          </p:nvSpPr>
          <p:spPr>
            <a:xfrm>
              <a:off x="610763" y="1127762"/>
              <a:ext cx="54852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r>
                <a:rPr lang="en-US" sz="4400" cap="none" dirty="0">
                  <a:solidFill>
                    <a:schemeClr val="bg1"/>
                  </a:solidFill>
                </a:rPr>
                <a:t>CUSTOMER</a:t>
              </a:r>
              <a:br>
                <a:rPr lang="en-US" sz="2400" b="0" cap="none" dirty="0">
                  <a:solidFill>
                    <a:schemeClr val="bg1"/>
                  </a:solidFill>
                </a:rPr>
              </a:br>
              <a:r>
                <a:rPr lang="en-US" sz="1800" b="0" cap="none" spc="0" dirty="0">
                  <a:solidFill>
                    <a:schemeClr val="bg1"/>
                  </a:solidFill>
                </a:rPr>
                <a:t>Use a Personal Promo Code &amp; Get </a:t>
              </a:r>
              <a:br>
                <a:rPr lang="en-US" sz="2800" b="0" cap="none" spc="0" dirty="0">
                  <a:solidFill>
                    <a:schemeClr val="bg1"/>
                  </a:solidFill>
                </a:rPr>
              </a:br>
              <a:r>
                <a:rPr lang="en-US" sz="3200" cap="none" spc="0" dirty="0">
                  <a:solidFill>
                    <a:schemeClr val="bg1"/>
                  </a:solidFill>
                </a:rPr>
                <a:t>$10 OFF</a:t>
              </a:r>
              <a:r>
                <a:rPr lang="en-US" sz="3200" b="0" cap="none" spc="0" dirty="0">
                  <a:solidFill>
                    <a:schemeClr val="bg1"/>
                  </a:solidFill>
                </a:rPr>
                <a:t> </a:t>
              </a:r>
              <a:br>
                <a:rPr lang="en-US" sz="2800" b="0" cap="none" spc="0" dirty="0">
                  <a:solidFill>
                    <a:schemeClr val="bg1"/>
                  </a:solidFill>
                </a:rPr>
              </a:br>
              <a:r>
                <a:rPr lang="en-US" sz="2400" b="0" cap="none" spc="0" dirty="0">
                  <a:solidFill>
                    <a:schemeClr val="bg1"/>
                  </a:solidFill>
                </a:rPr>
                <a:t>Your First Order</a:t>
              </a:r>
            </a:p>
          </p:txBody>
        </p:sp>
        <p:pic>
          <p:nvPicPr>
            <p:cNvPr id="8" name="Picture 7" descr="A picture containing text, bottlecap, gear&#10;&#10;Description automatically generated">
              <a:extLst>
                <a:ext uri="{FF2B5EF4-FFF2-40B4-BE49-F238E27FC236}">
                  <a16:creationId xmlns:a16="http://schemas.microsoft.com/office/drawing/2014/main" id="{51DA31A7-ACDB-5441-B7D5-252AC9576E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87240" y="686595"/>
              <a:ext cx="3017520" cy="3017520"/>
            </a:xfrm>
            <a:prstGeom prst="rect">
              <a:avLst/>
            </a:prstGeom>
          </p:spPr>
        </p:pic>
        <p:sp>
          <p:nvSpPr>
            <p:cNvPr id="10" name="Title 1">
              <a:extLst>
                <a:ext uri="{FF2B5EF4-FFF2-40B4-BE49-F238E27FC236}">
                  <a16:creationId xmlns:a16="http://schemas.microsoft.com/office/drawing/2014/main" id="{6F6E6FAD-5BAB-CA46-A492-186E9C12DA6E}"/>
                </a:ext>
              </a:extLst>
            </p:cNvPr>
            <p:cNvSpPr txBox="1">
              <a:spLocks/>
            </p:cNvSpPr>
            <p:nvPr/>
          </p:nvSpPr>
          <p:spPr>
            <a:xfrm>
              <a:off x="7570363" y="1127762"/>
              <a:ext cx="41644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dirty="0">
                  <a:solidFill>
                    <a:schemeClr val="bg1"/>
                  </a:solidFill>
                </a:rPr>
                <a:t>Enjoy premium, natural, effective products</a:t>
              </a:r>
              <a:endParaRPr lang="en-US" sz="1800" b="0" cap="none" spc="0" dirty="0">
                <a:solidFill>
                  <a:schemeClr val="bg1"/>
                </a:solidFill>
              </a:endParaRPr>
            </a:p>
          </p:txBody>
        </p:sp>
      </p:grpSp>
      <p:grpSp>
        <p:nvGrpSpPr>
          <p:cNvPr id="3" name="Group 2">
            <a:extLst>
              <a:ext uri="{FF2B5EF4-FFF2-40B4-BE49-F238E27FC236}">
                <a16:creationId xmlns:a16="http://schemas.microsoft.com/office/drawing/2014/main" id="{A511AB34-76F8-0C4A-8003-2957E354118D}"/>
              </a:ext>
            </a:extLst>
          </p:cNvPr>
          <p:cNvGrpSpPr/>
          <p:nvPr/>
        </p:nvGrpSpPr>
        <p:grpSpPr>
          <a:xfrm>
            <a:off x="-368690" y="3745429"/>
            <a:ext cx="12929380" cy="3017520"/>
            <a:chOff x="-368690" y="3745429"/>
            <a:chExt cx="12929380" cy="3017520"/>
          </a:xfrm>
        </p:grpSpPr>
        <p:sp>
          <p:nvSpPr>
            <p:cNvPr id="4" name="Rounded Rectangle 3">
              <a:extLst>
                <a:ext uri="{FF2B5EF4-FFF2-40B4-BE49-F238E27FC236}">
                  <a16:creationId xmlns:a16="http://schemas.microsoft.com/office/drawing/2014/main" id="{F8E5788F-810F-804B-BBB2-F6209ACAECBC}"/>
                </a:ext>
              </a:extLst>
            </p:cNvPr>
            <p:cNvSpPr/>
            <p:nvPr/>
          </p:nvSpPr>
          <p:spPr>
            <a:xfrm>
              <a:off x="-368690" y="4202629"/>
              <a:ext cx="12929380" cy="2103120"/>
            </a:xfrm>
            <a:prstGeom prst="roundRect">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4B689DB5-BB6E-2F44-8112-53A8EBC99FA7}"/>
                </a:ext>
              </a:extLst>
            </p:cNvPr>
            <p:cNvSpPr txBox="1">
              <a:spLocks/>
            </p:cNvSpPr>
            <p:nvPr/>
          </p:nvSpPr>
          <p:spPr>
            <a:xfrm>
              <a:off x="610763" y="4186596"/>
              <a:ext cx="5485237" cy="2119153"/>
            </a:xfrm>
            <a:prstGeom prst="rect">
              <a:avLst/>
            </a:prstGeom>
            <a:solidFill>
              <a:srgbClr val="F8B3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400" cap="none" dirty="0"/>
                <a:t>WELLNESS </a:t>
              </a:r>
              <a:br>
                <a:rPr lang="en-US" sz="4400" cap="none" dirty="0"/>
              </a:br>
              <a:r>
                <a:rPr lang="en-US" sz="4400" cap="none" dirty="0"/>
                <a:t>PARTNER</a:t>
              </a:r>
              <a:br>
                <a:rPr lang="en-US" sz="2800" b="0" cap="none" spc="0" dirty="0"/>
              </a:br>
              <a:r>
                <a:rPr lang="en-US" sz="3200" cap="none" spc="0" dirty="0"/>
                <a:t>$69.95/year</a:t>
              </a:r>
              <a:endParaRPr lang="en-US" sz="2400" b="0" cap="none" spc="0" dirty="0"/>
            </a:p>
          </p:txBody>
        </p:sp>
        <p:pic>
          <p:nvPicPr>
            <p:cNvPr id="9" name="Picture 8" descr="A picture containing icon&#10;&#10;Description automatically generated">
              <a:extLst>
                <a:ext uri="{FF2B5EF4-FFF2-40B4-BE49-F238E27FC236}">
                  <a16:creationId xmlns:a16="http://schemas.microsoft.com/office/drawing/2014/main" id="{78D08984-05B9-F74D-B732-ABFCC06F8645}"/>
                </a:ext>
              </a:extLst>
            </p:cNvPr>
            <p:cNvPicPr>
              <a:picLocks noChangeAspect="1"/>
            </p:cNvPicPr>
            <p:nvPr/>
          </p:nvPicPr>
          <p:blipFill>
            <a:blip r:embed="rId3"/>
            <a:stretch>
              <a:fillRect/>
            </a:stretch>
          </p:blipFill>
          <p:spPr>
            <a:xfrm>
              <a:off x="4587240" y="3745429"/>
              <a:ext cx="3017520" cy="3017520"/>
            </a:xfrm>
            <a:prstGeom prst="rect">
              <a:avLst/>
            </a:prstGeom>
          </p:spPr>
        </p:pic>
        <p:sp>
          <p:nvSpPr>
            <p:cNvPr id="11" name="Title 1">
              <a:extLst>
                <a:ext uri="{FF2B5EF4-FFF2-40B4-BE49-F238E27FC236}">
                  <a16:creationId xmlns:a16="http://schemas.microsoft.com/office/drawing/2014/main" id="{9ABB911C-EE7F-FC47-8397-72C9ED061CFA}"/>
                </a:ext>
              </a:extLst>
            </p:cNvPr>
            <p:cNvSpPr txBox="1">
              <a:spLocks/>
            </p:cNvSpPr>
            <p:nvPr/>
          </p:nvSpPr>
          <p:spPr>
            <a:xfrm>
              <a:off x="7570363" y="4186596"/>
              <a:ext cx="41644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dirty="0"/>
                <a:t>Enjoy premium, natural, effective products</a:t>
              </a:r>
              <a:br>
                <a:rPr lang="en-US" sz="1800" b="0" cap="none" dirty="0"/>
              </a:br>
              <a:endParaRPr lang="en-US" sz="1800" b="0" cap="none" dirty="0"/>
            </a:p>
            <a:p>
              <a:pPr marL="285750" indent="-285750">
                <a:buFont typeface="Arial" panose="020B0604020202020204" pitchFamily="34" charset="0"/>
                <a:buChar char="•"/>
              </a:pPr>
              <a:r>
                <a:rPr lang="en-US" sz="1800" b="0" cap="none" spc="0" dirty="0"/>
                <a:t>Share Amare in a fun, purposeful, and engaging way, while earning an income</a:t>
              </a:r>
            </a:p>
          </p:txBody>
        </p:sp>
      </p:grpSp>
    </p:spTree>
    <p:extLst>
      <p:ext uri="{BB962C8B-B14F-4D97-AF65-F5344CB8AC3E}">
        <p14:creationId xmlns:p14="http://schemas.microsoft.com/office/powerpoint/2010/main" val="206546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1411447"/>
            <a:ext cx="4543355" cy="2333383"/>
          </a:xfrm>
        </p:spPr>
        <p:txBody>
          <a:bodyPr/>
          <a:lstStyle/>
          <a:p>
            <a:r>
              <a:rPr lang="en-US" dirty="0">
                <a:solidFill>
                  <a:srgbClr val="FFD131"/>
                </a:solidFill>
              </a:rPr>
              <a:t>RIGHT</a:t>
            </a:r>
            <a:r>
              <a:rPr lang="en-US" dirty="0"/>
              <a:t> PLACE. </a:t>
            </a:r>
            <a:r>
              <a:rPr lang="en-US" dirty="0">
                <a:solidFill>
                  <a:srgbClr val="FFD131"/>
                </a:solidFill>
              </a:rPr>
              <a:t>RIGHT</a:t>
            </a:r>
            <a:r>
              <a:rPr lang="en-US" dirty="0"/>
              <a:t> TIME.</a:t>
            </a: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SOCIAL SHIFT AROUND MENTAL WELLNESS IS HAPPENING NOW</a:t>
            </a: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4776188"/>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chemeClr val="bg1"/>
                </a:solidFill>
              </a:rPr>
              <a:t>The world health organization calls stress “the health epidemic of the 21st century” with more than 350 million people affected around the world.</a:t>
            </a:r>
          </a:p>
        </p:txBody>
      </p:sp>
      <p:pic>
        <p:nvPicPr>
          <p:cNvPr id="6" name="Picture 5">
            <a:extLst>
              <a:ext uri="{FF2B5EF4-FFF2-40B4-BE49-F238E27FC236}">
                <a16:creationId xmlns:a16="http://schemas.microsoft.com/office/drawing/2014/main" id="{6A69FC2B-73BF-7745-BC47-1BD0161F37A0}"/>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096000" y="-1805"/>
            <a:ext cx="6118404" cy="6859805"/>
          </a:xfrm>
          <a:prstGeom prst="rect">
            <a:avLst/>
          </a:prstGeom>
        </p:spPr>
      </p:pic>
    </p:spTree>
    <p:extLst>
      <p:ext uri="{BB962C8B-B14F-4D97-AF65-F5344CB8AC3E}">
        <p14:creationId xmlns:p14="http://schemas.microsoft.com/office/powerpoint/2010/main" val="226873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EC31-DBC0-EF41-8A4D-CA1FF3BD20B8}"/>
              </a:ext>
            </a:extLst>
          </p:cNvPr>
          <p:cNvSpPr>
            <a:spLocks noGrp="1"/>
          </p:cNvSpPr>
          <p:nvPr>
            <p:ph type="title"/>
          </p:nvPr>
        </p:nvSpPr>
        <p:spPr/>
        <p:txBody>
          <a:bodyPr>
            <a:normAutofit/>
          </a:bodyPr>
          <a:lstStyle/>
          <a:p>
            <a:r>
              <a:rPr lang="en-US" sz="4400" dirty="0"/>
              <a:t>THE TREND IS YOUR FRIEND</a:t>
            </a:r>
          </a:p>
        </p:txBody>
      </p:sp>
      <p:sp>
        <p:nvSpPr>
          <p:cNvPr id="3" name="Content Placeholder 2">
            <a:extLst>
              <a:ext uri="{FF2B5EF4-FFF2-40B4-BE49-F238E27FC236}">
                <a16:creationId xmlns:a16="http://schemas.microsoft.com/office/drawing/2014/main" id="{624CEBC4-0F83-4441-A5D7-41105E64B017}"/>
              </a:ext>
            </a:extLst>
          </p:cNvPr>
          <p:cNvSpPr>
            <a:spLocks noGrp="1"/>
          </p:cNvSpPr>
          <p:nvPr>
            <p:ph sz="half" idx="2"/>
          </p:nvPr>
        </p:nvSpPr>
        <p:spPr/>
        <p:txBody>
          <a:bodyPr>
            <a:normAutofit/>
          </a:bodyPr>
          <a:lstStyle/>
          <a:p>
            <a:pPr>
              <a:buClr>
                <a:schemeClr val="bg1"/>
              </a:buClr>
            </a:pPr>
            <a:r>
              <a:rPr lang="en-US" sz="2800" dirty="0">
                <a:solidFill>
                  <a:schemeClr val="bg1"/>
                </a:solidFill>
              </a:rPr>
              <a:t>Mental Wellness</a:t>
            </a:r>
          </a:p>
          <a:p>
            <a:pPr>
              <a:buClr>
                <a:schemeClr val="bg1"/>
              </a:buClr>
            </a:pPr>
            <a:r>
              <a:rPr lang="en-US" sz="2800" dirty="0">
                <a:solidFill>
                  <a:schemeClr val="bg1"/>
                </a:solidFill>
              </a:rPr>
              <a:t>Gut Health</a:t>
            </a:r>
          </a:p>
          <a:p>
            <a:pPr>
              <a:buClr>
                <a:schemeClr val="bg1"/>
              </a:buClr>
            </a:pPr>
            <a:r>
              <a:rPr lang="en-US" sz="2800" dirty="0">
                <a:solidFill>
                  <a:schemeClr val="bg1"/>
                </a:solidFill>
              </a:rPr>
              <a:t>Financial Stress</a:t>
            </a:r>
          </a:p>
          <a:p>
            <a:pPr>
              <a:buClr>
                <a:schemeClr val="bg1"/>
              </a:buClr>
            </a:pPr>
            <a:r>
              <a:rPr lang="en-US" sz="2800" dirty="0">
                <a:solidFill>
                  <a:schemeClr val="bg1"/>
                </a:solidFill>
              </a:rPr>
              <a:t>Gig Economy</a:t>
            </a:r>
          </a:p>
        </p:txBody>
      </p:sp>
    </p:spTree>
    <p:extLst>
      <p:ext uri="{BB962C8B-B14F-4D97-AF65-F5344CB8AC3E}">
        <p14:creationId xmlns:p14="http://schemas.microsoft.com/office/powerpoint/2010/main" val="259487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EA89-F7F8-2547-9E2A-427A393E0E84}"/>
              </a:ext>
            </a:extLst>
          </p:cNvPr>
          <p:cNvSpPr>
            <a:spLocks noGrp="1"/>
          </p:cNvSpPr>
          <p:nvPr>
            <p:ph type="title"/>
          </p:nvPr>
        </p:nvSpPr>
        <p:spPr>
          <a:xfrm>
            <a:off x="1006840" y="1375481"/>
            <a:ext cx="4165236" cy="4107037"/>
          </a:xfrm>
        </p:spPr>
        <p:txBody>
          <a:bodyPr/>
          <a:lstStyle/>
          <a:p>
            <a:pPr>
              <a:lnSpc>
                <a:spcPct val="100000"/>
              </a:lnSpc>
            </a:pPr>
            <a:r>
              <a:rPr lang="en-US" sz="2800" b="0" cap="none" dirty="0"/>
              <a:t>Category Creator Emerging As </a:t>
            </a:r>
            <a:br>
              <a:rPr lang="en-US" sz="2800" b="0" cap="none" dirty="0"/>
            </a:br>
            <a:r>
              <a:rPr lang="en-US" cap="none" dirty="0">
                <a:solidFill>
                  <a:srgbClr val="FFD131"/>
                </a:solidFill>
              </a:rPr>
              <a:t>THE </a:t>
            </a:r>
            <a:br>
              <a:rPr lang="en-US" cap="none" dirty="0">
                <a:solidFill>
                  <a:srgbClr val="FFD131"/>
                </a:solidFill>
              </a:rPr>
            </a:br>
            <a:r>
              <a:rPr lang="en-US" cap="none" dirty="0">
                <a:solidFill>
                  <a:srgbClr val="FFD131"/>
                </a:solidFill>
              </a:rPr>
              <a:t>Category DOMINATOR</a:t>
            </a:r>
          </a:p>
        </p:txBody>
      </p:sp>
      <p:pic>
        <p:nvPicPr>
          <p:cNvPr id="5" name="Picture 4" descr="Icon&#10;&#10;Description automatically generated">
            <a:extLst>
              <a:ext uri="{FF2B5EF4-FFF2-40B4-BE49-F238E27FC236}">
                <a16:creationId xmlns:a16="http://schemas.microsoft.com/office/drawing/2014/main" id="{50A7EAE1-C8C3-F54F-B553-F8048A8C3C33}"/>
              </a:ext>
            </a:extLst>
          </p:cNvPr>
          <p:cNvPicPr>
            <a:picLocks noChangeAspect="1"/>
          </p:cNvPicPr>
          <p:nvPr/>
        </p:nvPicPr>
        <p:blipFill>
          <a:blip r:embed="rId3"/>
          <a:stretch>
            <a:fillRect/>
          </a:stretch>
        </p:blipFill>
        <p:spPr>
          <a:xfrm>
            <a:off x="7019926" y="1267438"/>
            <a:ext cx="4467226" cy="4323122"/>
          </a:xfrm>
          <a:prstGeom prst="rect">
            <a:avLst/>
          </a:prstGeom>
        </p:spPr>
      </p:pic>
    </p:spTree>
    <p:extLst>
      <p:ext uri="{BB962C8B-B14F-4D97-AF65-F5344CB8AC3E}">
        <p14:creationId xmlns:p14="http://schemas.microsoft.com/office/powerpoint/2010/main" val="144560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1411447"/>
            <a:ext cx="4165236" cy="2333383"/>
          </a:xfrm>
        </p:spPr>
        <p:txBody>
          <a:bodyPr/>
          <a:lstStyle/>
          <a:p>
            <a:r>
              <a:rPr lang="en-US" sz="5400" spc="0" dirty="0">
                <a:solidFill>
                  <a:schemeClr val="bg1"/>
                </a:solidFill>
              </a:rPr>
              <a:t>WE ARE </a:t>
            </a:r>
            <a:r>
              <a:rPr lang="en-US" spc="0" dirty="0">
                <a:solidFill>
                  <a:schemeClr val="bg1"/>
                </a:solidFill>
              </a:rPr>
              <a:t>THE MENTAL WELLNESS COMPANY</a:t>
            </a:r>
            <a:endParaRPr lang="en-US" baseline="30000" dirty="0">
              <a:solidFill>
                <a:schemeClr val="bg1"/>
              </a:solidFill>
            </a:endParaRP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endParaRPr lang="en-US" sz="2000" spc="0" dirty="0">
              <a:solidFill>
                <a:schemeClr val="bg1"/>
              </a:solidFill>
            </a:endParaRP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3744830"/>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800" b="0" cap="none" spc="0" dirty="0">
                <a:solidFill>
                  <a:schemeClr val="bg1"/>
                </a:solidFill>
              </a:rPr>
              <a:t>We even made it OFFICIAL!</a:t>
            </a:r>
          </a:p>
        </p:txBody>
      </p:sp>
      <p:pic>
        <p:nvPicPr>
          <p:cNvPr id="6" name="Picture 5">
            <a:extLst>
              <a:ext uri="{FF2B5EF4-FFF2-40B4-BE49-F238E27FC236}">
                <a16:creationId xmlns:a16="http://schemas.microsoft.com/office/drawing/2014/main" id="{6A69FC2B-73BF-7745-BC47-1BD0161F37A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6000" y="-1805"/>
            <a:ext cx="6118404" cy="6859805"/>
          </a:xfrm>
          <a:prstGeom prst="rect">
            <a:avLst/>
          </a:prstGeom>
        </p:spPr>
      </p:pic>
      <p:pic>
        <p:nvPicPr>
          <p:cNvPr id="16" name="Picture 15">
            <a:extLst>
              <a:ext uri="{FF2B5EF4-FFF2-40B4-BE49-F238E27FC236}">
                <a16:creationId xmlns:a16="http://schemas.microsoft.com/office/drawing/2014/main" id="{83C35B0A-D266-7B4A-8126-6166A8106E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513" y="4949622"/>
            <a:ext cx="4543355" cy="353944"/>
          </a:xfrm>
          <a:prstGeom prst="rect">
            <a:avLst/>
          </a:prstGeom>
        </p:spPr>
      </p:pic>
      <p:sp>
        <p:nvSpPr>
          <p:cNvPr id="19" name="Bent Arrow 18">
            <a:extLst>
              <a:ext uri="{FF2B5EF4-FFF2-40B4-BE49-F238E27FC236}">
                <a16:creationId xmlns:a16="http://schemas.microsoft.com/office/drawing/2014/main" id="{5EE33F5E-4D8D-0E45-AC5D-DD560A6F036F}"/>
              </a:ext>
            </a:extLst>
          </p:cNvPr>
          <p:cNvSpPr/>
          <p:nvPr/>
        </p:nvSpPr>
        <p:spPr>
          <a:xfrm rot="5400000">
            <a:off x="4427312" y="3831055"/>
            <a:ext cx="843658" cy="1484725"/>
          </a:xfrm>
          <a:prstGeom prst="bentArrow">
            <a:avLst>
              <a:gd name="adj1" fmla="val 13671"/>
              <a:gd name="adj2" fmla="val 19394"/>
              <a:gd name="adj3" fmla="val 25000"/>
              <a:gd name="adj4" fmla="val 43750"/>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309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C9D228-4399-7A47-92D1-3E15D1425B58}"/>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696135" y="1340348"/>
            <a:ext cx="6056903" cy="4036398"/>
          </a:xfrm>
          <a:prstGeom prst="rect">
            <a:avLst/>
          </a:prstGeom>
        </p:spPr>
      </p:pic>
      <p:sp>
        <p:nvSpPr>
          <p:cNvPr id="5" name="Title 1">
            <a:extLst>
              <a:ext uri="{FF2B5EF4-FFF2-40B4-BE49-F238E27FC236}">
                <a16:creationId xmlns:a16="http://schemas.microsoft.com/office/drawing/2014/main" id="{A44EC263-E22E-C141-9DB8-10D82967EB45}"/>
              </a:ext>
            </a:extLst>
          </p:cNvPr>
          <p:cNvSpPr txBox="1">
            <a:spLocks/>
          </p:cNvSpPr>
          <p:nvPr/>
        </p:nvSpPr>
        <p:spPr>
          <a:xfrm>
            <a:off x="783555" y="1411447"/>
            <a:ext cx="4543355" cy="23333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3F2A56"/>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A </a:t>
            </a:r>
            <a:r>
              <a:rPr lang="en-US" dirty="0">
                <a:solidFill>
                  <a:srgbClr val="F8B323"/>
                </a:solidFill>
              </a:rPr>
              <a:t>VERY DIFFERENT </a:t>
            </a:r>
            <a:r>
              <a:rPr lang="en-US" dirty="0"/>
              <a:t>KIND OF COMPANY</a:t>
            </a:r>
          </a:p>
        </p:txBody>
      </p:sp>
      <p:sp>
        <p:nvSpPr>
          <p:cNvPr id="6" name="Title 1">
            <a:extLst>
              <a:ext uri="{FF2B5EF4-FFF2-40B4-BE49-F238E27FC236}">
                <a16:creationId xmlns:a16="http://schemas.microsoft.com/office/drawing/2014/main" id="{69CE99D1-5A67-7F4C-836B-38DA924F1E43}"/>
              </a:ext>
            </a:extLst>
          </p:cNvPr>
          <p:cNvSpPr txBox="1">
            <a:spLocks/>
          </p:cNvSpPr>
          <p:nvPr/>
        </p:nvSpPr>
        <p:spPr>
          <a:xfrm>
            <a:off x="783555" y="4247434"/>
            <a:ext cx="4543355" cy="11293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rgbClr val="3F2A56"/>
                </a:solidFill>
              </a:rPr>
              <a:t>On a mission that can make a meaningful difference in the lives of others</a:t>
            </a:r>
          </a:p>
        </p:txBody>
      </p:sp>
    </p:spTree>
    <p:extLst>
      <p:ext uri="{BB962C8B-B14F-4D97-AF65-F5344CB8AC3E}">
        <p14:creationId xmlns:p14="http://schemas.microsoft.com/office/powerpoint/2010/main" val="30788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FBD3A-2E2B-E747-829E-53E91451BD3E}"/>
              </a:ext>
            </a:extLst>
          </p:cNvPr>
          <p:cNvSpPr>
            <a:spLocks noGrp="1"/>
          </p:cNvSpPr>
          <p:nvPr>
            <p:ph type="title"/>
          </p:nvPr>
        </p:nvSpPr>
        <p:spPr/>
        <p:txBody>
          <a:bodyPr>
            <a:normAutofit/>
          </a:bodyPr>
          <a:lstStyle/>
          <a:p>
            <a:r>
              <a:rPr lang="en-US" sz="4800" dirty="0"/>
              <a:t>Why </a:t>
            </a:r>
            <a:r>
              <a:rPr lang="en-US" sz="4800" dirty="0" err="1"/>
              <a:t>amare</a:t>
            </a:r>
            <a:r>
              <a:rPr lang="en-US" sz="4800" dirty="0"/>
              <a:t> – </a:t>
            </a:r>
            <a:br>
              <a:rPr lang="en-US" sz="4800" dirty="0"/>
            </a:br>
            <a:r>
              <a:rPr lang="en-US" sz="4800" dirty="0"/>
              <a:t>for business builders</a:t>
            </a:r>
          </a:p>
        </p:txBody>
      </p:sp>
      <p:sp>
        <p:nvSpPr>
          <p:cNvPr id="3" name="Content Placeholder 2">
            <a:extLst>
              <a:ext uri="{FF2B5EF4-FFF2-40B4-BE49-F238E27FC236}">
                <a16:creationId xmlns:a16="http://schemas.microsoft.com/office/drawing/2014/main" id="{B011CFE0-EF54-854E-A6B6-B370E1D3DE04}"/>
              </a:ext>
            </a:extLst>
          </p:cNvPr>
          <p:cNvSpPr>
            <a:spLocks noGrp="1"/>
          </p:cNvSpPr>
          <p:nvPr>
            <p:ph sz="half" idx="2"/>
          </p:nvPr>
        </p:nvSpPr>
        <p:spPr/>
        <p:txBody>
          <a:bodyPr>
            <a:normAutofit/>
          </a:bodyPr>
          <a:lstStyle/>
          <a:p>
            <a:pPr>
              <a:buClr>
                <a:schemeClr val="bg1"/>
              </a:buClr>
            </a:pPr>
            <a:r>
              <a:rPr lang="en-US" sz="2400" b="1" dirty="0">
                <a:solidFill>
                  <a:srgbClr val="FFD131"/>
                </a:solidFill>
              </a:rPr>
              <a:t>Rank Advancement Bonuses &amp; Legacy Leader Pool</a:t>
            </a:r>
          </a:p>
          <a:p>
            <a:pPr>
              <a:buClr>
                <a:schemeClr val="bg1"/>
              </a:buClr>
            </a:pPr>
            <a:r>
              <a:rPr lang="en-US" sz="2400" dirty="0">
                <a:solidFill>
                  <a:schemeClr val="bg1"/>
                </a:solidFill>
              </a:rPr>
              <a:t>Product Consumption</a:t>
            </a:r>
            <a:r>
              <a:rPr lang="en-US" sz="2400" dirty="0"/>
              <a:t> </a:t>
            </a:r>
            <a:r>
              <a:rPr lang="en-US" sz="2400" b="1" dirty="0">
                <a:solidFill>
                  <a:srgbClr val="FFD131"/>
                </a:solidFill>
              </a:rPr>
              <a:t>200% HIGHER</a:t>
            </a:r>
            <a:r>
              <a:rPr lang="en-US" sz="2400" dirty="0"/>
              <a:t> than other companies</a:t>
            </a:r>
          </a:p>
          <a:p>
            <a:pPr>
              <a:buClr>
                <a:schemeClr val="bg1"/>
              </a:buClr>
            </a:pPr>
            <a:r>
              <a:rPr lang="en-US" sz="2400" dirty="0">
                <a:solidFill>
                  <a:schemeClr val="bg1"/>
                </a:solidFill>
              </a:rPr>
              <a:t>Retention </a:t>
            </a:r>
            <a:r>
              <a:rPr lang="en-US" sz="2400" b="1" dirty="0">
                <a:solidFill>
                  <a:srgbClr val="FFD131"/>
                </a:solidFill>
              </a:rPr>
              <a:t>DOUBLE </a:t>
            </a:r>
            <a:r>
              <a:rPr lang="en-US" sz="2400" dirty="0">
                <a:solidFill>
                  <a:schemeClr val="bg1"/>
                </a:solidFill>
              </a:rPr>
              <a:t>other companies</a:t>
            </a:r>
          </a:p>
          <a:p>
            <a:pPr>
              <a:buClr>
                <a:schemeClr val="bg1"/>
              </a:buClr>
            </a:pPr>
            <a:r>
              <a:rPr lang="en-US" sz="2400" dirty="0">
                <a:solidFill>
                  <a:schemeClr val="bg1"/>
                </a:solidFill>
              </a:rPr>
              <a:t>Current trends for you to build a </a:t>
            </a:r>
            <a:r>
              <a:rPr lang="en-US" sz="2400" b="1" dirty="0">
                <a:solidFill>
                  <a:srgbClr val="FFD131"/>
                </a:solidFill>
              </a:rPr>
              <a:t>BUSINESS</a:t>
            </a:r>
            <a:r>
              <a:rPr lang="en-US" sz="2400" dirty="0">
                <a:solidFill>
                  <a:schemeClr val="bg1"/>
                </a:solidFill>
              </a:rPr>
              <a:t> </a:t>
            </a:r>
          </a:p>
        </p:txBody>
      </p:sp>
    </p:spTree>
    <p:extLst>
      <p:ext uri="{BB962C8B-B14F-4D97-AF65-F5344CB8AC3E}">
        <p14:creationId xmlns:p14="http://schemas.microsoft.com/office/powerpoint/2010/main" val="338629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6E65B2-670B-6F4E-ABC4-7AF43D6AD2E7}"/>
              </a:ext>
            </a:extLst>
          </p:cNvPr>
          <p:cNvSpPr>
            <a:spLocks noGrp="1"/>
          </p:cNvSpPr>
          <p:nvPr>
            <p:ph type="title"/>
          </p:nvPr>
        </p:nvSpPr>
        <p:spPr>
          <a:xfrm>
            <a:off x="1006839" y="862685"/>
            <a:ext cx="10178322" cy="547015"/>
          </a:xfrm>
        </p:spPr>
        <p:txBody>
          <a:bodyPr>
            <a:normAutofit/>
          </a:bodyPr>
          <a:lstStyle/>
          <a:p>
            <a:pPr algn="ctr"/>
            <a:r>
              <a:rPr lang="en-US" sz="2400" dirty="0"/>
              <a:t>Amare earnings vs industry earnings</a:t>
            </a:r>
          </a:p>
        </p:txBody>
      </p:sp>
      <p:pic>
        <p:nvPicPr>
          <p:cNvPr id="2" name="Picture 1">
            <a:extLst>
              <a:ext uri="{FF2B5EF4-FFF2-40B4-BE49-F238E27FC236}">
                <a16:creationId xmlns:a16="http://schemas.microsoft.com/office/drawing/2014/main" id="{D19F1546-DFE6-4A85-8F0A-1FB58EDBE53D}"/>
              </a:ext>
            </a:extLst>
          </p:cNvPr>
          <p:cNvPicPr>
            <a:picLocks noChangeAspect="1"/>
          </p:cNvPicPr>
          <p:nvPr/>
        </p:nvPicPr>
        <p:blipFill>
          <a:blip r:embed="rId3"/>
          <a:stretch>
            <a:fillRect/>
          </a:stretch>
        </p:blipFill>
        <p:spPr>
          <a:xfrm>
            <a:off x="1006839" y="1693333"/>
            <a:ext cx="10178322" cy="45381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BCE9CA96-E42B-E64B-B140-67162A42E36C}"/>
              </a:ext>
            </a:extLst>
          </p:cNvPr>
          <p:cNvSpPr txBox="1"/>
          <p:nvPr/>
        </p:nvSpPr>
        <p:spPr>
          <a:xfrm>
            <a:off x="4935681" y="2839972"/>
            <a:ext cx="4356100" cy="707886"/>
          </a:xfrm>
          <a:prstGeom prst="rect">
            <a:avLst/>
          </a:prstGeom>
          <a:noFill/>
        </p:spPr>
        <p:txBody>
          <a:bodyPr wrap="square" rtlCol="0">
            <a:spAutoFit/>
          </a:bodyPr>
          <a:lstStyle/>
          <a:p>
            <a:pPr algn="ctr"/>
            <a:r>
              <a:rPr lang="en-US" sz="2000" dirty="0">
                <a:solidFill>
                  <a:srgbClr val="3F2A56"/>
                </a:solidFill>
              </a:rPr>
              <a:t>Amare example = $33,680.40</a:t>
            </a:r>
          </a:p>
          <a:p>
            <a:pPr algn="ctr"/>
            <a:r>
              <a:rPr lang="en-US" sz="2000" dirty="0">
                <a:solidFill>
                  <a:srgbClr val="3F2A56"/>
                </a:solidFill>
              </a:rPr>
              <a:t>Industry example = $10,918.13</a:t>
            </a:r>
          </a:p>
        </p:txBody>
      </p:sp>
    </p:spTree>
    <p:extLst>
      <p:ext uri="{BB962C8B-B14F-4D97-AF65-F5344CB8AC3E}">
        <p14:creationId xmlns:p14="http://schemas.microsoft.com/office/powerpoint/2010/main" val="6984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BEC31-DBC0-EF41-8A4D-CA1FF3BD20B8}"/>
              </a:ext>
            </a:extLst>
          </p:cNvPr>
          <p:cNvSpPr>
            <a:spLocks noGrp="1"/>
          </p:cNvSpPr>
          <p:nvPr>
            <p:ph type="title"/>
          </p:nvPr>
        </p:nvSpPr>
        <p:spPr>
          <a:xfrm>
            <a:off x="1006839" y="689113"/>
            <a:ext cx="7076482" cy="1913072"/>
          </a:xfrm>
        </p:spPr>
        <p:txBody>
          <a:bodyPr>
            <a:normAutofit/>
          </a:bodyPr>
          <a:lstStyle/>
          <a:p>
            <a:r>
              <a:rPr lang="en-US" sz="4400" dirty="0"/>
              <a:t>KEY STATISTICS </a:t>
            </a:r>
            <a:br>
              <a:rPr lang="en-US" sz="4400" dirty="0"/>
            </a:br>
            <a:r>
              <a:rPr lang="en-US" sz="4400" dirty="0"/>
              <a:t>At AMARE</a:t>
            </a:r>
          </a:p>
        </p:txBody>
      </p:sp>
      <p:sp>
        <p:nvSpPr>
          <p:cNvPr id="3" name="Content Placeholder 2">
            <a:extLst>
              <a:ext uri="{FF2B5EF4-FFF2-40B4-BE49-F238E27FC236}">
                <a16:creationId xmlns:a16="http://schemas.microsoft.com/office/drawing/2014/main" id="{624CEBC4-0F83-4441-A5D7-41105E64B017}"/>
              </a:ext>
            </a:extLst>
          </p:cNvPr>
          <p:cNvSpPr>
            <a:spLocks noGrp="1"/>
          </p:cNvSpPr>
          <p:nvPr>
            <p:ph sz="half" idx="2"/>
          </p:nvPr>
        </p:nvSpPr>
        <p:spPr>
          <a:xfrm>
            <a:off x="1014222" y="2602185"/>
            <a:ext cx="6277829" cy="3599031"/>
          </a:xfrm>
        </p:spPr>
        <p:txBody>
          <a:bodyPr>
            <a:normAutofit/>
          </a:bodyPr>
          <a:lstStyle/>
          <a:p>
            <a:pPr>
              <a:buClr>
                <a:schemeClr val="bg1"/>
              </a:buClr>
            </a:pPr>
            <a:r>
              <a:rPr lang="en-US" sz="2400" dirty="0">
                <a:solidFill>
                  <a:schemeClr val="bg1"/>
                </a:solidFill>
              </a:rPr>
              <a:t>People joining </a:t>
            </a:r>
            <a:r>
              <a:rPr lang="en-US" sz="2400" dirty="0"/>
              <a:t>our community up </a:t>
            </a:r>
            <a:r>
              <a:rPr lang="en-US" sz="2400" dirty="0">
                <a:solidFill>
                  <a:schemeClr val="bg1"/>
                </a:solidFill>
              </a:rPr>
              <a:t>OVER </a:t>
            </a:r>
            <a:r>
              <a:rPr lang="en-US" sz="2400" b="1" u="sng" dirty="0">
                <a:solidFill>
                  <a:srgbClr val="FFD131"/>
                </a:solidFill>
              </a:rPr>
              <a:t>250%</a:t>
            </a:r>
            <a:r>
              <a:rPr lang="en-US" sz="2400" dirty="0">
                <a:solidFill>
                  <a:schemeClr val="bg1"/>
                </a:solidFill>
              </a:rPr>
              <a:t> vs Feb</a:t>
            </a:r>
            <a:br>
              <a:rPr lang="en-US" sz="2400" dirty="0">
                <a:solidFill>
                  <a:schemeClr val="bg1"/>
                </a:solidFill>
              </a:rPr>
            </a:br>
            <a:endParaRPr lang="en-US" sz="2400" dirty="0">
              <a:solidFill>
                <a:schemeClr val="bg1"/>
              </a:solidFill>
            </a:endParaRPr>
          </a:p>
          <a:p>
            <a:pPr>
              <a:buClr>
                <a:schemeClr val="bg1"/>
              </a:buClr>
            </a:pPr>
            <a:r>
              <a:rPr lang="en-US" sz="2400" dirty="0"/>
              <a:t>Individuals adding new customers up </a:t>
            </a:r>
            <a:r>
              <a:rPr lang="en-US" sz="2400" b="1" u="sng" dirty="0">
                <a:solidFill>
                  <a:srgbClr val="FFD131"/>
                </a:solidFill>
              </a:rPr>
              <a:t>117%</a:t>
            </a:r>
            <a:r>
              <a:rPr lang="en-US" sz="2400" dirty="0"/>
              <a:t> vs Feb</a:t>
            </a:r>
            <a:br>
              <a:rPr lang="en-US" sz="2400" dirty="0"/>
            </a:br>
            <a:endParaRPr lang="en-US" sz="2400" dirty="0"/>
          </a:p>
          <a:p>
            <a:pPr>
              <a:buClr>
                <a:schemeClr val="bg1"/>
              </a:buClr>
            </a:pPr>
            <a:r>
              <a:rPr lang="en-US" sz="2400" b="1" u="sng" dirty="0">
                <a:solidFill>
                  <a:srgbClr val="FFD131"/>
                </a:solidFill>
              </a:rPr>
              <a:t>246%</a:t>
            </a:r>
            <a:r>
              <a:rPr lang="en-US" sz="2400" dirty="0"/>
              <a:t> more of our partners making </a:t>
            </a:r>
            <a:r>
              <a:rPr lang="en-US" sz="2400" b="1" u="sng" dirty="0">
                <a:solidFill>
                  <a:srgbClr val="FFD131"/>
                </a:solidFill>
              </a:rPr>
              <a:t>&gt; $500</a:t>
            </a:r>
            <a:r>
              <a:rPr lang="en-US" sz="2400" dirty="0"/>
              <a:t>/mo.</a:t>
            </a:r>
            <a:endParaRPr lang="en-US" sz="2400" dirty="0">
              <a:solidFill>
                <a:schemeClr val="bg1"/>
              </a:solidFill>
            </a:endParaRPr>
          </a:p>
        </p:txBody>
      </p:sp>
      <p:pic>
        <p:nvPicPr>
          <p:cNvPr id="6" name="Picture 5" descr="A picture containing outdoor, rock, mountain&#10;&#10;Description automatically generated">
            <a:extLst>
              <a:ext uri="{FF2B5EF4-FFF2-40B4-BE49-F238E27FC236}">
                <a16:creationId xmlns:a16="http://schemas.microsoft.com/office/drawing/2014/main" id="{67E478D6-185E-7645-BB9A-F0423B42054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8426366" y="-14468"/>
            <a:ext cx="3767724" cy="6876288"/>
          </a:xfrm>
          <a:prstGeom prst="rect">
            <a:avLst/>
          </a:prstGeom>
        </p:spPr>
      </p:pic>
      <p:pic>
        <p:nvPicPr>
          <p:cNvPr id="7" name="Picture 6" descr="A picture containing outdoor, rock, mountain&#10;&#10;Description automatically generated">
            <a:extLst>
              <a:ext uri="{FF2B5EF4-FFF2-40B4-BE49-F238E27FC236}">
                <a16:creationId xmlns:a16="http://schemas.microsoft.com/office/drawing/2014/main" id="{3F4217FB-067E-324A-9317-0C1327CC94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flipH="1">
            <a:off x="8424276" y="0"/>
            <a:ext cx="3767724" cy="6876288"/>
          </a:xfrm>
          <a:prstGeom prst="rect">
            <a:avLst/>
          </a:prstGeom>
        </p:spPr>
      </p:pic>
    </p:spTree>
    <p:extLst>
      <p:ext uri="{BB962C8B-B14F-4D97-AF65-F5344CB8AC3E}">
        <p14:creationId xmlns:p14="http://schemas.microsoft.com/office/powerpoint/2010/main" val="100707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a:extLst>
              <a:ext uri="{FF2B5EF4-FFF2-40B4-BE49-F238E27FC236}">
                <a16:creationId xmlns:a16="http://schemas.microsoft.com/office/drawing/2014/main" id="{F00EB2E4-0A6D-3D41-9825-8586FDE4F0B5}"/>
              </a:ext>
            </a:extLst>
          </p:cNvPr>
          <p:cNvGrpSpPr/>
          <p:nvPr/>
        </p:nvGrpSpPr>
        <p:grpSpPr>
          <a:xfrm>
            <a:off x="-2776" y="504261"/>
            <a:ext cx="12220176" cy="6706671"/>
            <a:chOff x="-2776" y="504261"/>
            <a:chExt cx="12220176" cy="6706671"/>
          </a:xfrm>
        </p:grpSpPr>
        <p:grpSp>
          <p:nvGrpSpPr>
            <p:cNvPr id="93" name="Group 92">
              <a:extLst>
                <a:ext uri="{FF2B5EF4-FFF2-40B4-BE49-F238E27FC236}">
                  <a16:creationId xmlns:a16="http://schemas.microsoft.com/office/drawing/2014/main" id="{0C6AA1CE-99E0-3D4D-BB67-A8C216D65362}"/>
                </a:ext>
              </a:extLst>
            </p:cNvPr>
            <p:cNvGrpSpPr/>
            <p:nvPr/>
          </p:nvGrpSpPr>
          <p:grpSpPr>
            <a:xfrm>
              <a:off x="-2776" y="1498600"/>
              <a:ext cx="12220176" cy="5712332"/>
              <a:chOff x="-2776" y="1498600"/>
              <a:chExt cx="12220176" cy="5712332"/>
            </a:xfrm>
          </p:grpSpPr>
          <p:sp>
            <p:nvSpPr>
              <p:cNvPr id="35" name="Rectangle 34">
                <a:extLst>
                  <a:ext uri="{FF2B5EF4-FFF2-40B4-BE49-F238E27FC236}">
                    <a16:creationId xmlns:a16="http://schemas.microsoft.com/office/drawing/2014/main" id="{9B377644-B360-CD41-A1BA-0F97722B6E1C}"/>
                  </a:ext>
                </a:extLst>
              </p:cNvPr>
              <p:cNvSpPr/>
              <p:nvPr/>
            </p:nvSpPr>
            <p:spPr>
              <a:xfrm>
                <a:off x="-2776" y="1502431"/>
                <a:ext cx="3054096" cy="5708501"/>
              </a:xfrm>
              <a:prstGeom prst="rect">
                <a:avLst/>
              </a:prstGeom>
              <a:solidFill>
                <a:srgbClr val="78E5C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00B53EF-0D80-4542-92CD-E95960B90FFC}"/>
                  </a:ext>
                </a:extLst>
              </p:cNvPr>
              <p:cNvSpPr/>
              <p:nvPr/>
            </p:nvSpPr>
            <p:spPr>
              <a:xfrm>
                <a:off x="3048508" y="1498600"/>
                <a:ext cx="3054096" cy="5705566"/>
              </a:xfrm>
              <a:prstGeom prst="rect">
                <a:avLst/>
              </a:prstGeom>
              <a:solidFill>
                <a:schemeClr val="accent6">
                  <a:lumMod val="40000"/>
                  <a:lumOff val="6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E0C70F3-FA48-2C41-A95D-FDFC007EBA49}"/>
                  </a:ext>
                </a:extLst>
              </p:cNvPr>
              <p:cNvSpPr/>
              <p:nvPr/>
            </p:nvSpPr>
            <p:spPr>
              <a:xfrm>
                <a:off x="6103192" y="1498600"/>
                <a:ext cx="3054096" cy="5705566"/>
              </a:xfrm>
              <a:prstGeom prst="rect">
                <a:avLst/>
              </a:prstGeom>
              <a:solidFill>
                <a:schemeClr val="accent4">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4F17B96B-E42A-B247-A3BC-6667958C448D}"/>
                  </a:ext>
                </a:extLst>
              </p:cNvPr>
              <p:cNvSpPr/>
              <p:nvPr/>
            </p:nvSpPr>
            <p:spPr>
              <a:xfrm>
                <a:off x="9163304" y="1498600"/>
                <a:ext cx="3054096" cy="5705566"/>
              </a:xfrm>
              <a:prstGeom prst="rect">
                <a:avLst/>
              </a:prstGeom>
              <a:solidFill>
                <a:schemeClr val="accent5">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itle 1">
              <a:extLst>
                <a:ext uri="{FF2B5EF4-FFF2-40B4-BE49-F238E27FC236}">
                  <a16:creationId xmlns:a16="http://schemas.microsoft.com/office/drawing/2014/main" id="{8C2DC781-8E8B-024F-B4B8-EF70B9160109}"/>
                </a:ext>
              </a:extLst>
            </p:cNvPr>
            <p:cNvSpPr txBox="1">
              <a:spLocks/>
            </p:cNvSpPr>
            <p:nvPr/>
          </p:nvSpPr>
          <p:spPr>
            <a:xfrm>
              <a:off x="6462138" y="2118920"/>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cap="none" spc="0" dirty="0">
                  <a:solidFill>
                    <a:srgbClr val="66C2AB"/>
                  </a:solidFill>
                </a:rPr>
                <a:t>ONLY HAPPENS ONCE!</a:t>
              </a:r>
            </a:p>
          </p:txBody>
        </p:sp>
        <p:grpSp>
          <p:nvGrpSpPr>
            <p:cNvPr id="65" name="Group 64">
              <a:extLst>
                <a:ext uri="{FF2B5EF4-FFF2-40B4-BE49-F238E27FC236}">
                  <a16:creationId xmlns:a16="http://schemas.microsoft.com/office/drawing/2014/main" id="{53A6582A-1EAC-A84D-8947-BDECB94C28AD}"/>
                </a:ext>
              </a:extLst>
            </p:cNvPr>
            <p:cNvGrpSpPr/>
            <p:nvPr/>
          </p:nvGrpSpPr>
          <p:grpSpPr>
            <a:xfrm>
              <a:off x="0" y="1534200"/>
              <a:ext cx="12192000" cy="4762328"/>
              <a:chOff x="963095" y="1931486"/>
              <a:chExt cx="16272920" cy="6356380"/>
            </a:xfrm>
          </p:grpSpPr>
          <p:cxnSp>
            <p:nvCxnSpPr>
              <p:cNvPr id="53" name="Straight Connector 52">
                <a:extLst>
                  <a:ext uri="{FF2B5EF4-FFF2-40B4-BE49-F238E27FC236}">
                    <a16:creationId xmlns:a16="http://schemas.microsoft.com/office/drawing/2014/main" id="{5CD1DBEB-E8E0-8D40-A6CC-04B258C78B1F}"/>
                  </a:ext>
                </a:extLst>
              </p:cNvPr>
              <p:cNvCxnSpPr>
                <a:cxnSpLocks/>
              </p:cNvCxnSpPr>
              <p:nvPr/>
            </p:nvCxnSpPr>
            <p:spPr>
              <a:xfrm flipV="1">
                <a:off x="963095" y="8256546"/>
                <a:ext cx="16272920" cy="3132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97AE507-91EE-0948-9AA0-8E5BC2A6C377}"/>
                  </a:ext>
                </a:extLst>
              </p:cNvPr>
              <p:cNvCxnSpPr>
                <a:cxnSpLocks/>
              </p:cNvCxnSpPr>
              <p:nvPr/>
            </p:nvCxnSpPr>
            <p:spPr>
              <a:xfrm flipV="1">
                <a:off x="5032003" y="6988273"/>
                <a:ext cx="4076366" cy="921119"/>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C169F50-C451-4940-90ED-F5612EFA0459}"/>
                  </a:ext>
                </a:extLst>
              </p:cNvPr>
              <p:cNvCxnSpPr>
                <a:cxnSpLocks/>
              </p:cNvCxnSpPr>
              <p:nvPr/>
            </p:nvCxnSpPr>
            <p:spPr>
              <a:xfrm flipV="1">
                <a:off x="9121567" y="2360013"/>
                <a:ext cx="4127043" cy="46280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6539D0B-B815-9248-B681-64744B812A33}"/>
                  </a:ext>
                </a:extLst>
              </p:cNvPr>
              <p:cNvCxnSpPr>
                <a:cxnSpLocks/>
              </p:cNvCxnSpPr>
              <p:nvPr/>
            </p:nvCxnSpPr>
            <p:spPr>
              <a:xfrm flipV="1">
                <a:off x="13158864" y="1931486"/>
                <a:ext cx="4077151" cy="46595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B0702F2-E114-3144-82F7-269E97BA6351}"/>
                  </a:ext>
                </a:extLst>
              </p:cNvPr>
              <p:cNvCxnSpPr>
                <a:cxnSpLocks/>
              </p:cNvCxnSpPr>
              <p:nvPr/>
            </p:nvCxnSpPr>
            <p:spPr>
              <a:xfrm flipV="1">
                <a:off x="1019344" y="7909647"/>
                <a:ext cx="4037746" cy="346901"/>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E14750B3-35DE-6B45-93A1-9CF8D1355256}"/>
                </a:ext>
              </a:extLst>
            </p:cNvPr>
            <p:cNvSpPr txBox="1">
              <a:spLocks/>
            </p:cNvSpPr>
            <p:nvPr/>
          </p:nvSpPr>
          <p:spPr>
            <a:xfrm>
              <a:off x="328545" y="50809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66C2AB"/>
                  </a:solidFill>
                </a:rPr>
                <a:t>START UP</a:t>
              </a:r>
            </a:p>
          </p:txBody>
        </p:sp>
        <p:sp>
          <p:nvSpPr>
            <p:cNvPr id="41" name="Title 1">
              <a:extLst>
                <a:ext uri="{FF2B5EF4-FFF2-40B4-BE49-F238E27FC236}">
                  <a16:creationId xmlns:a16="http://schemas.microsoft.com/office/drawing/2014/main" id="{C8E72953-10DD-D341-95CB-5F67CFF36686}"/>
                </a:ext>
              </a:extLst>
            </p:cNvPr>
            <p:cNvSpPr txBox="1">
              <a:spLocks/>
            </p:cNvSpPr>
            <p:nvPr/>
          </p:nvSpPr>
          <p:spPr>
            <a:xfrm>
              <a:off x="3382641" y="50426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9E6DF7"/>
                  </a:solidFill>
                </a:rPr>
                <a:t>GROWTH</a:t>
              </a:r>
            </a:p>
          </p:txBody>
        </p:sp>
        <p:sp>
          <p:nvSpPr>
            <p:cNvPr id="42" name="Title 1">
              <a:extLst>
                <a:ext uri="{FF2B5EF4-FFF2-40B4-BE49-F238E27FC236}">
                  <a16:creationId xmlns:a16="http://schemas.microsoft.com/office/drawing/2014/main" id="{A93B2861-A570-934F-B143-1454B0D38A97}"/>
                </a:ext>
              </a:extLst>
            </p:cNvPr>
            <p:cNvSpPr txBox="1">
              <a:spLocks/>
            </p:cNvSpPr>
            <p:nvPr/>
          </p:nvSpPr>
          <p:spPr>
            <a:xfrm>
              <a:off x="6441482" y="5360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66C2AB"/>
                  </a:solidFill>
                </a:rPr>
                <a:t>HYPER-GROWTH</a:t>
              </a:r>
            </a:p>
          </p:txBody>
        </p:sp>
        <p:sp>
          <p:nvSpPr>
            <p:cNvPr id="43" name="Title 1">
              <a:extLst>
                <a:ext uri="{FF2B5EF4-FFF2-40B4-BE49-F238E27FC236}">
                  <a16:creationId xmlns:a16="http://schemas.microsoft.com/office/drawing/2014/main" id="{C5A8AF3C-6F22-5A42-ACCB-BE7DF7043D7F}"/>
                </a:ext>
              </a:extLst>
            </p:cNvPr>
            <p:cNvSpPr txBox="1">
              <a:spLocks/>
            </p:cNvSpPr>
            <p:nvPr/>
          </p:nvSpPr>
          <p:spPr>
            <a:xfrm>
              <a:off x="9362508" y="530640"/>
              <a:ext cx="2655688"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spc="0" dirty="0">
                  <a:solidFill>
                    <a:srgbClr val="EE3043"/>
                  </a:solidFill>
                </a:rPr>
                <a:t>LEGACY GROWTH</a:t>
              </a:r>
            </a:p>
          </p:txBody>
        </p:sp>
        <p:sp>
          <p:nvSpPr>
            <p:cNvPr id="44" name="Title 1">
              <a:extLst>
                <a:ext uri="{FF2B5EF4-FFF2-40B4-BE49-F238E27FC236}">
                  <a16:creationId xmlns:a16="http://schemas.microsoft.com/office/drawing/2014/main" id="{6DB37E99-B046-784A-8E3F-2B3219544160}"/>
                </a:ext>
              </a:extLst>
            </p:cNvPr>
            <p:cNvSpPr txBox="1">
              <a:spLocks/>
            </p:cNvSpPr>
            <p:nvPr/>
          </p:nvSpPr>
          <p:spPr>
            <a:xfrm>
              <a:off x="328545" y="87410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Formulation </a:t>
              </a:r>
              <a:br>
                <a:rPr lang="en-US" sz="1400" b="0" cap="none" spc="0" dirty="0">
                  <a:solidFill>
                    <a:srgbClr val="3F2A56"/>
                  </a:solidFill>
                </a:rPr>
              </a:br>
              <a:r>
                <a:rPr lang="en-US" sz="1400" b="0" cap="none" spc="0" dirty="0">
                  <a:solidFill>
                    <a:srgbClr val="3F2A56"/>
                  </a:solidFill>
                </a:rPr>
                <a:t>&amp; Foundation</a:t>
              </a:r>
            </a:p>
          </p:txBody>
        </p:sp>
        <p:sp>
          <p:nvSpPr>
            <p:cNvPr id="45" name="Title 1">
              <a:extLst>
                <a:ext uri="{FF2B5EF4-FFF2-40B4-BE49-F238E27FC236}">
                  <a16:creationId xmlns:a16="http://schemas.microsoft.com/office/drawing/2014/main" id="{8FA05A19-DA1D-284A-B1D3-46FD1AA7FC5A}"/>
                </a:ext>
              </a:extLst>
            </p:cNvPr>
            <p:cNvSpPr txBox="1">
              <a:spLocks/>
            </p:cNvSpPr>
            <p:nvPr/>
          </p:nvSpPr>
          <p:spPr>
            <a:xfrm>
              <a:off x="3382641" y="874101"/>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Concentration </a:t>
              </a:r>
              <a:br>
                <a:rPr lang="en-US" sz="1400" b="0" cap="none" spc="0" dirty="0">
                  <a:solidFill>
                    <a:srgbClr val="3F2A56"/>
                  </a:solidFill>
                </a:rPr>
              </a:br>
              <a:r>
                <a:rPr lang="en-US" sz="1400" b="0" cap="none" spc="0" dirty="0">
                  <a:solidFill>
                    <a:srgbClr val="3F2A56"/>
                  </a:solidFill>
                </a:rPr>
                <a:t>&amp; Expansion</a:t>
              </a:r>
            </a:p>
          </p:txBody>
        </p:sp>
        <p:sp>
          <p:nvSpPr>
            <p:cNvPr id="46" name="Title 1">
              <a:extLst>
                <a:ext uri="{FF2B5EF4-FFF2-40B4-BE49-F238E27FC236}">
                  <a16:creationId xmlns:a16="http://schemas.microsoft.com/office/drawing/2014/main" id="{BDE0EADC-7F15-EA45-98EC-DBD9B912DAB8}"/>
                </a:ext>
              </a:extLst>
            </p:cNvPr>
            <p:cNvSpPr txBox="1">
              <a:spLocks/>
            </p:cNvSpPr>
            <p:nvPr/>
          </p:nvSpPr>
          <p:spPr>
            <a:xfrm>
              <a:off x="6436737" y="869455"/>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Momentum </a:t>
              </a:r>
              <a:br>
                <a:rPr lang="en-US" sz="1400" b="0" cap="none" spc="0" dirty="0">
                  <a:solidFill>
                    <a:srgbClr val="3F2A56"/>
                  </a:solidFill>
                </a:rPr>
              </a:br>
              <a:r>
                <a:rPr lang="en-US" sz="1400" b="0" cap="none" spc="0" dirty="0">
                  <a:solidFill>
                    <a:srgbClr val="3F2A56"/>
                  </a:solidFill>
                </a:rPr>
                <a:t>&amp; Explosive Growth</a:t>
              </a:r>
            </a:p>
          </p:txBody>
        </p:sp>
        <p:sp>
          <p:nvSpPr>
            <p:cNvPr id="47" name="Title 1">
              <a:extLst>
                <a:ext uri="{FF2B5EF4-FFF2-40B4-BE49-F238E27FC236}">
                  <a16:creationId xmlns:a16="http://schemas.microsoft.com/office/drawing/2014/main" id="{0AE90DF4-A0A9-7F48-BD60-C7451D09EF4F}"/>
                </a:ext>
              </a:extLst>
            </p:cNvPr>
            <p:cNvSpPr txBox="1">
              <a:spLocks/>
            </p:cNvSpPr>
            <p:nvPr/>
          </p:nvSpPr>
          <p:spPr>
            <a:xfrm>
              <a:off x="9495070" y="869455"/>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400" b="0" cap="none" spc="0" dirty="0">
                  <a:solidFill>
                    <a:srgbClr val="3F2A56"/>
                  </a:solidFill>
                </a:rPr>
                <a:t>Stability </a:t>
              </a:r>
              <a:br>
                <a:rPr lang="en-US" sz="1400" b="0" cap="none" spc="0" dirty="0">
                  <a:solidFill>
                    <a:srgbClr val="3F2A56"/>
                  </a:solidFill>
                </a:rPr>
              </a:br>
              <a:r>
                <a:rPr lang="en-US" sz="1400" b="0" cap="none" spc="0" dirty="0">
                  <a:solidFill>
                    <a:srgbClr val="3F2A56"/>
                  </a:solidFill>
                </a:rPr>
                <a:t>&amp; Legacy</a:t>
              </a:r>
            </a:p>
          </p:txBody>
        </p:sp>
        <p:sp>
          <p:nvSpPr>
            <p:cNvPr id="48" name="Down Arrow 47">
              <a:extLst>
                <a:ext uri="{FF2B5EF4-FFF2-40B4-BE49-F238E27FC236}">
                  <a16:creationId xmlns:a16="http://schemas.microsoft.com/office/drawing/2014/main" id="{384EAD51-05FC-8541-97FE-0F3D732B246E}"/>
                </a:ext>
              </a:extLst>
            </p:cNvPr>
            <p:cNvSpPr/>
            <p:nvPr/>
          </p:nvSpPr>
          <p:spPr>
            <a:xfrm rot="10800000">
              <a:off x="7400146" y="1439733"/>
              <a:ext cx="497305" cy="740603"/>
            </a:xfrm>
            <a:prstGeom prst="downArrow">
              <a:avLst>
                <a:gd name="adj1" fmla="val 50000"/>
                <a:gd name="adj2" fmla="val 50000"/>
              </a:avLst>
            </a:prstGeom>
            <a:solidFill>
              <a:srgbClr val="66C2A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itle 1">
              <a:extLst>
                <a:ext uri="{FF2B5EF4-FFF2-40B4-BE49-F238E27FC236}">
                  <a16:creationId xmlns:a16="http://schemas.microsoft.com/office/drawing/2014/main" id="{0EF29BC4-8B33-214B-B034-A2B7A4029F4B}"/>
                </a:ext>
              </a:extLst>
            </p:cNvPr>
            <p:cNvSpPr txBox="1">
              <a:spLocks/>
            </p:cNvSpPr>
            <p:nvPr/>
          </p:nvSpPr>
          <p:spPr>
            <a:xfrm>
              <a:off x="1852016"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1-3 Years</a:t>
              </a:r>
            </a:p>
          </p:txBody>
        </p:sp>
        <p:sp>
          <p:nvSpPr>
            <p:cNvPr id="69" name="Title 1">
              <a:extLst>
                <a:ext uri="{FF2B5EF4-FFF2-40B4-BE49-F238E27FC236}">
                  <a16:creationId xmlns:a16="http://schemas.microsoft.com/office/drawing/2014/main" id="{77436B87-8B8C-754B-8A92-CC0CFE2107A3}"/>
                </a:ext>
              </a:extLst>
            </p:cNvPr>
            <p:cNvSpPr txBox="1">
              <a:spLocks/>
            </p:cNvSpPr>
            <p:nvPr/>
          </p:nvSpPr>
          <p:spPr>
            <a:xfrm>
              <a:off x="4909181"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4-10 Years</a:t>
              </a:r>
            </a:p>
          </p:txBody>
        </p:sp>
        <p:sp>
          <p:nvSpPr>
            <p:cNvPr id="70" name="Title 1">
              <a:extLst>
                <a:ext uri="{FF2B5EF4-FFF2-40B4-BE49-F238E27FC236}">
                  <a16:creationId xmlns:a16="http://schemas.microsoft.com/office/drawing/2014/main" id="{82B2DEDF-3F2E-1845-A383-5EDA013C99B5}"/>
                </a:ext>
              </a:extLst>
            </p:cNvPr>
            <p:cNvSpPr txBox="1">
              <a:spLocks/>
            </p:cNvSpPr>
            <p:nvPr/>
          </p:nvSpPr>
          <p:spPr>
            <a:xfrm>
              <a:off x="9503025" y="6305872"/>
              <a:ext cx="2360429"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800" b="0" cap="none" spc="0" dirty="0">
                  <a:solidFill>
                    <a:srgbClr val="3F2A56"/>
                  </a:solidFill>
                </a:rPr>
                <a:t>10+ Years</a:t>
              </a:r>
            </a:p>
          </p:txBody>
        </p:sp>
        <p:cxnSp>
          <p:nvCxnSpPr>
            <p:cNvPr id="92" name="Straight Connector 91">
              <a:extLst>
                <a:ext uri="{FF2B5EF4-FFF2-40B4-BE49-F238E27FC236}">
                  <a16:creationId xmlns:a16="http://schemas.microsoft.com/office/drawing/2014/main" id="{C56FBFEC-FCB3-FF47-ACDC-56517BACDCED}"/>
                </a:ext>
              </a:extLst>
            </p:cNvPr>
            <p:cNvCxnSpPr/>
            <p:nvPr/>
          </p:nvCxnSpPr>
          <p:spPr>
            <a:xfrm>
              <a:off x="42143" y="1502431"/>
              <a:ext cx="0" cy="4770631"/>
            </a:xfrm>
            <a:prstGeom prst="line">
              <a:avLst/>
            </a:prstGeom>
            <a:ln w="76200">
              <a:solidFill>
                <a:srgbClr val="F8B323"/>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43FBF054-EFED-5041-A364-8596B04F64B3}"/>
              </a:ext>
            </a:extLst>
          </p:cNvPr>
          <p:cNvGrpSpPr/>
          <p:nvPr/>
        </p:nvGrpSpPr>
        <p:grpSpPr>
          <a:xfrm>
            <a:off x="4722484" y="4646042"/>
            <a:ext cx="1075521" cy="1064325"/>
            <a:chOff x="5265973" y="3358777"/>
            <a:chExt cx="1075521" cy="1064325"/>
          </a:xfrm>
        </p:grpSpPr>
        <p:sp>
          <p:nvSpPr>
            <p:cNvPr id="73" name="Heart 72">
              <a:extLst>
                <a:ext uri="{FF2B5EF4-FFF2-40B4-BE49-F238E27FC236}">
                  <a16:creationId xmlns:a16="http://schemas.microsoft.com/office/drawing/2014/main" id="{80A293FF-D9E0-1845-8EEF-1A5FAA7B3F82}"/>
                </a:ext>
              </a:extLst>
            </p:cNvPr>
            <p:cNvSpPr/>
            <p:nvPr/>
          </p:nvSpPr>
          <p:spPr>
            <a:xfrm>
              <a:off x="5561167" y="3937968"/>
              <a:ext cx="485134" cy="485134"/>
            </a:xfrm>
            <a:prstGeom prst="heart">
              <a:avLst/>
            </a:prstGeom>
            <a:solidFill>
              <a:srgbClr val="EE30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D2C4E482-1586-6A4E-AC5F-357B6084CB3D}"/>
                </a:ext>
              </a:extLst>
            </p:cNvPr>
            <p:cNvSpPr txBox="1">
              <a:spLocks/>
            </p:cNvSpPr>
            <p:nvPr/>
          </p:nvSpPr>
          <p:spPr>
            <a:xfrm>
              <a:off x="5265973" y="3358777"/>
              <a:ext cx="1075521"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b="0" cap="none" spc="0" dirty="0">
                  <a:solidFill>
                    <a:srgbClr val="EE3043"/>
                  </a:solidFill>
                </a:rPr>
                <a:t>We Are Here!</a:t>
              </a:r>
            </a:p>
          </p:txBody>
        </p:sp>
      </p:grpSp>
      <p:grpSp>
        <p:nvGrpSpPr>
          <p:cNvPr id="96" name="Group 95">
            <a:extLst>
              <a:ext uri="{FF2B5EF4-FFF2-40B4-BE49-F238E27FC236}">
                <a16:creationId xmlns:a16="http://schemas.microsoft.com/office/drawing/2014/main" id="{A0402D6B-900A-2E42-BD96-F59F3F355767}"/>
              </a:ext>
            </a:extLst>
          </p:cNvPr>
          <p:cNvGrpSpPr/>
          <p:nvPr/>
        </p:nvGrpSpPr>
        <p:grpSpPr>
          <a:xfrm>
            <a:off x="5386504" y="5002042"/>
            <a:ext cx="1451976" cy="1111049"/>
            <a:chOff x="5386504" y="5002042"/>
            <a:chExt cx="1451976" cy="1111049"/>
          </a:xfrm>
        </p:grpSpPr>
        <p:sp>
          <p:nvSpPr>
            <p:cNvPr id="76" name="Title 1">
              <a:extLst>
                <a:ext uri="{FF2B5EF4-FFF2-40B4-BE49-F238E27FC236}">
                  <a16:creationId xmlns:a16="http://schemas.microsoft.com/office/drawing/2014/main" id="{51E18CE5-1240-E54D-B2C0-0509BE4BF91E}"/>
                </a:ext>
              </a:extLst>
            </p:cNvPr>
            <p:cNvSpPr txBox="1">
              <a:spLocks/>
            </p:cNvSpPr>
            <p:nvPr/>
          </p:nvSpPr>
          <p:spPr>
            <a:xfrm>
              <a:off x="5386504" y="5487832"/>
              <a:ext cx="1451976" cy="62525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1200" b="0" cap="none" spc="0" dirty="0">
                  <a:solidFill>
                    <a:srgbClr val="3F2A56"/>
                  </a:solidFill>
                </a:rPr>
                <a:t>Critical Mass</a:t>
              </a:r>
            </a:p>
            <a:p>
              <a:pPr algn="ctr"/>
              <a:r>
                <a:rPr lang="en-US" sz="1200" b="0" cap="none" spc="0" dirty="0">
                  <a:solidFill>
                    <a:srgbClr val="3F2A56"/>
                  </a:solidFill>
                </a:rPr>
                <a:t>“Tipping Point”</a:t>
              </a:r>
            </a:p>
          </p:txBody>
        </p:sp>
        <p:sp>
          <p:nvSpPr>
            <p:cNvPr id="77" name="5-Point Star 76">
              <a:extLst>
                <a:ext uri="{FF2B5EF4-FFF2-40B4-BE49-F238E27FC236}">
                  <a16:creationId xmlns:a16="http://schemas.microsoft.com/office/drawing/2014/main" id="{0BAB90FB-43E9-EA46-BBA5-32C26E1E39AA}"/>
                </a:ext>
              </a:extLst>
            </p:cNvPr>
            <p:cNvSpPr/>
            <p:nvPr/>
          </p:nvSpPr>
          <p:spPr>
            <a:xfrm>
              <a:off x="5833640" y="5002042"/>
              <a:ext cx="538517" cy="538517"/>
            </a:xfrm>
            <a:prstGeom prst="star5">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412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dissolve">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dissolve">
                                      <p:cBhvr>
                                        <p:cTn id="12"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AB75-39EE-374B-97D7-FCCA23BF9797}"/>
              </a:ext>
            </a:extLst>
          </p:cNvPr>
          <p:cNvSpPr>
            <a:spLocks noGrp="1"/>
          </p:cNvSpPr>
          <p:nvPr>
            <p:ph type="title"/>
          </p:nvPr>
        </p:nvSpPr>
        <p:spPr>
          <a:xfrm>
            <a:off x="795059" y="1411447"/>
            <a:ext cx="4165236" cy="3894200"/>
          </a:xfrm>
        </p:spPr>
        <p:txBody>
          <a:bodyPr/>
          <a:lstStyle/>
          <a:p>
            <a:r>
              <a:rPr lang="en-US" dirty="0"/>
              <a:t>MONEY in the hands of </a:t>
            </a:r>
            <a:r>
              <a:rPr lang="en-US" dirty="0">
                <a:solidFill>
                  <a:srgbClr val="F8B323"/>
                </a:solidFill>
              </a:rPr>
              <a:t>good</a:t>
            </a:r>
            <a:r>
              <a:rPr lang="en-US" dirty="0"/>
              <a:t> </a:t>
            </a:r>
            <a:r>
              <a:rPr lang="en-US" dirty="0">
                <a:solidFill>
                  <a:srgbClr val="F8B323"/>
                </a:solidFill>
              </a:rPr>
              <a:t>people</a:t>
            </a:r>
            <a:r>
              <a:rPr lang="en-US" dirty="0"/>
              <a:t> can do </a:t>
            </a:r>
            <a:r>
              <a:rPr lang="en-US" dirty="0">
                <a:solidFill>
                  <a:srgbClr val="F8B323"/>
                </a:solidFill>
              </a:rPr>
              <a:t>great</a:t>
            </a:r>
            <a:r>
              <a:rPr lang="en-US" dirty="0"/>
              <a:t> </a:t>
            </a:r>
            <a:r>
              <a:rPr lang="en-US" dirty="0">
                <a:solidFill>
                  <a:srgbClr val="F8B323"/>
                </a:solidFill>
              </a:rPr>
              <a:t>things</a:t>
            </a:r>
          </a:p>
        </p:txBody>
      </p:sp>
      <p:pic>
        <p:nvPicPr>
          <p:cNvPr id="4" name="Picture 3" descr="A person and person smiling&#10;&#10;Description automatically generated with low confidence">
            <a:extLst>
              <a:ext uri="{FF2B5EF4-FFF2-40B4-BE49-F238E27FC236}">
                <a16:creationId xmlns:a16="http://schemas.microsoft.com/office/drawing/2014/main" id="{F2C9D228-4399-7A47-92D1-3E15D1425B5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694397" y="1340348"/>
            <a:ext cx="6060379" cy="4036398"/>
          </a:xfrm>
          <a:prstGeom prst="rect">
            <a:avLst/>
          </a:prstGeom>
        </p:spPr>
      </p:pic>
    </p:spTree>
    <p:extLst>
      <p:ext uri="{BB962C8B-B14F-4D97-AF65-F5344CB8AC3E}">
        <p14:creationId xmlns:p14="http://schemas.microsoft.com/office/powerpoint/2010/main" val="84736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5F43-AE23-3A4C-8EC3-C646E7CB1065}"/>
              </a:ext>
            </a:extLst>
          </p:cNvPr>
          <p:cNvSpPr>
            <a:spLocks noGrp="1"/>
          </p:cNvSpPr>
          <p:nvPr>
            <p:ph type="title"/>
          </p:nvPr>
        </p:nvSpPr>
        <p:spPr>
          <a:xfrm>
            <a:off x="795059" y="1142419"/>
            <a:ext cx="4645042" cy="2333383"/>
          </a:xfrm>
        </p:spPr>
        <p:txBody>
          <a:bodyPr/>
          <a:lstStyle/>
          <a:p>
            <a:r>
              <a:rPr lang="en-US" sz="5400" dirty="0">
                <a:solidFill>
                  <a:srgbClr val="FFD131"/>
                </a:solidFill>
              </a:rPr>
              <a:t>100% </a:t>
            </a:r>
            <a:r>
              <a:rPr lang="en-US" sz="3600" dirty="0"/>
              <a:t>SATISFACTION GUARANTEE</a:t>
            </a:r>
          </a:p>
        </p:txBody>
      </p:sp>
      <p:sp>
        <p:nvSpPr>
          <p:cNvPr id="14" name="Title 1">
            <a:extLst>
              <a:ext uri="{FF2B5EF4-FFF2-40B4-BE49-F238E27FC236}">
                <a16:creationId xmlns:a16="http://schemas.microsoft.com/office/drawing/2014/main" id="{45D3D185-0653-3F48-9DD2-9A3E26EFADA4}"/>
              </a:ext>
            </a:extLst>
          </p:cNvPr>
          <p:cNvSpPr txBox="1">
            <a:spLocks/>
          </p:cNvSpPr>
          <p:nvPr/>
        </p:nvSpPr>
        <p:spPr>
          <a:xfrm>
            <a:off x="797716" y="3427955"/>
            <a:ext cx="4543355" cy="8331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dirty="0">
                <a:solidFill>
                  <a:srgbClr val="F8F8F8"/>
                </a:solidFill>
              </a:rPr>
              <a:t>EVALUATE THE PRODUCTS FOR YOURSELF RISK FREE</a:t>
            </a:r>
          </a:p>
        </p:txBody>
      </p:sp>
      <p:sp>
        <p:nvSpPr>
          <p:cNvPr id="15" name="Title 1">
            <a:extLst>
              <a:ext uri="{FF2B5EF4-FFF2-40B4-BE49-F238E27FC236}">
                <a16:creationId xmlns:a16="http://schemas.microsoft.com/office/drawing/2014/main" id="{0B41037C-FBC8-1142-A046-554587DD3B42}"/>
              </a:ext>
            </a:extLst>
          </p:cNvPr>
          <p:cNvSpPr txBox="1">
            <a:spLocks/>
          </p:cNvSpPr>
          <p:nvPr/>
        </p:nvSpPr>
        <p:spPr>
          <a:xfrm>
            <a:off x="797716" y="4203172"/>
            <a:ext cx="4543355" cy="14870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rgbClr val="F8F8F8"/>
                </a:solidFill>
              </a:rPr>
              <a:t>We offer a complete line of products focused on mental wellness. You can evaluate our products for yourself and if at any time you are not completely satisfied, we will fully refund your purchase. Period.</a:t>
            </a:r>
          </a:p>
        </p:txBody>
      </p:sp>
      <p:sp>
        <p:nvSpPr>
          <p:cNvPr id="16" name="Title 1">
            <a:extLst>
              <a:ext uri="{FF2B5EF4-FFF2-40B4-BE49-F238E27FC236}">
                <a16:creationId xmlns:a16="http://schemas.microsoft.com/office/drawing/2014/main" id="{756A9F6A-6054-C245-8324-C4D069475E79}"/>
              </a:ext>
            </a:extLst>
          </p:cNvPr>
          <p:cNvSpPr txBox="1">
            <a:spLocks/>
          </p:cNvSpPr>
          <p:nvPr/>
        </p:nvSpPr>
        <p:spPr>
          <a:xfrm>
            <a:off x="797716" y="6251943"/>
            <a:ext cx="4543355" cy="331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1600" b="0" cap="none" spc="0" dirty="0">
                <a:solidFill>
                  <a:srgbClr val="F8F8F8"/>
                </a:solidFill>
              </a:rPr>
              <a:t>Visit </a:t>
            </a:r>
            <a:r>
              <a:rPr lang="en-US" sz="1600" b="0" cap="none" spc="0" dirty="0" err="1">
                <a:solidFill>
                  <a:srgbClr val="F8F8F8"/>
                </a:solidFill>
              </a:rPr>
              <a:t>amare.com</a:t>
            </a:r>
            <a:r>
              <a:rPr lang="en-US" sz="1600" b="0" cap="none" spc="0" dirty="0">
                <a:solidFill>
                  <a:srgbClr val="F8F8F8"/>
                </a:solidFill>
              </a:rPr>
              <a:t> to view full return policy.</a:t>
            </a:r>
          </a:p>
        </p:txBody>
      </p:sp>
      <p:pic>
        <p:nvPicPr>
          <p:cNvPr id="13" name="Picture 12" descr="Logo&#10;&#10;Description automatically generated">
            <a:extLst>
              <a:ext uri="{FF2B5EF4-FFF2-40B4-BE49-F238E27FC236}">
                <a16:creationId xmlns:a16="http://schemas.microsoft.com/office/drawing/2014/main" id="{EE39BADB-E992-844D-B03E-61CDE77F7C81}"/>
              </a:ext>
            </a:extLst>
          </p:cNvPr>
          <p:cNvPicPr>
            <a:picLocks noChangeAspect="1"/>
          </p:cNvPicPr>
          <p:nvPr/>
        </p:nvPicPr>
        <p:blipFill>
          <a:blip r:embed="rId2"/>
          <a:stretch>
            <a:fillRect/>
          </a:stretch>
        </p:blipFill>
        <p:spPr>
          <a:xfrm>
            <a:off x="6850931" y="1264451"/>
            <a:ext cx="4327008" cy="4327008"/>
          </a:xfrm>
          <a:prstGeom prst="rect">
            <a:avLst/>
          </a:prstGeom>
        </p:spPr>
      </p:pic>
    </p:spTree>
    <p:extLst>
      <p:ext uri="{BB962C8B-B14F-4D97-AF65-F5344CB8AC3E}">
        <p14:creationId xmlns:p14="http://schemas.microsoft.com/office/powerpoint/2010/main" val="398316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Shape&#10;&#10;Description automatically generated">
            <a:extLst>
              <a:ext uri="{FF2B5EF4-FFF2-40B4-BE49-F238E27FC236}">
                <a16:creationId xmlns:a16="http://schemas.microsoft.com/office/drawing/2014/main" id="{8377DF2E-22A3-584A-A289-BC6F02AF9952}"/>
              </a:ext>
            </a:extLst>
          </p:cNvPr>
          <p:cNvPicPr>
            <a:picLocks noChangeAspect="1"/>
          </p:cNvPicPr>
          <p:nvPr/>
        </p:nvPicPr>
        <p:blipFill rotWithShape="1">
          <a:blip r:embed="rId3" cstate="hqprint">
            <a:alphaModFix amt="50000"/>
            <a:extLst>
              <a:ext uri="{28A0092B-C50C-407E-A947-70E740481C1C}">
                <a14:useLocalDpi xmlns:a14="http://schemas.microsoft.com/office/drawing/2010/main"/>
              </a:ext>
            </a:extLst>
          </a:blip>
          <a:srcRect l="2835" r="2627"/>
          <a:stretch/>
        </p:blipFill>
        <p:spPr>
          <a:xfrm>
            <a:off x="-76090" y="-124450"/>
            <a:ext cx="4910529" cy="7080422"/>
          </a:xfrm>
          <a:prstGeom prst="rect">
            <a:avLst/>
          </a:prstGeom>
        </p:spPr>
      </p:pic>
      <p:sp>
        <p:nvSpPr>
          <p:cNvPr id="12" name="Rectangle 11">
            <a:extLst>
              <a:ext uri="{FF2B5EF4-FFF2-40B4-BE49-F238E27FC236}">
                <a16:creationId xmlns:a16="http://schemas.microsoft.com/office/drawing/2014/main" id="{1D42DEB9-42DE-D14D-80BE-C69E7296C884}"/>
              </a:ext>
            </a:extLst>
          </p:cNvPr>
          <p:cNvSpPr/>
          <p:nvPr/>
        </p:nvSpPr>
        <p:spPr>
          <a:xfrm>
            <a:off x="4834439" y="458260"/>
            <a:ext cx="7357561" cy="5915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39B9B3B5-A245-8C4C-A040-BBD5D1F031CE}"/>
              </a:ext>
            </a:extLst>
          </p:cNvPr>
          <p:cNvSpPr txBox="1">
            <a:spLocks/>
          </p:cNvSpPr>
          <p:nvPr/>
        </p:nvSpPr>
        <p:spPr>
          <a:xfrm>
            <a:off x="540545" y="941389"/>
            <a:ext cx="4019048" cy="5311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r>
              <a:rPr lang="en-US" sz="4000" dirty="0">
                <a:solidFill>
                  <a:srgbClr val="3F2A56"/>
                </a:solidFill>
              </a:rPr>
              <a:t>THE SMART CHOICE </a:t>
            </a:r>
          </a:p>
          <a:p>
            <a:r>
              <a:rPr lang="en-US" sz="2400" dirty="0">
                <a:solidFill>
                  <a:srgbClr val="3F2A56"/>
                </a:solidFill>
              </a:rPr>
              <a:t>$749.95 (400PV)</a:t>
            </a:r>
            <a:br>
              <a:rPr lang="en-US" sz="2400" dirty="0">
                <a:solidFill>
                  <a:srgbClr val="3F2A56"/>
                </a:solidFill>
              </a:rPr>
            </a:br>
            <a:endParaRPr lang="en-US" sz="2400" dirty="0">
              <a:solidFill>
                <a:srgbClr val="3F2A56"/>
              </a:solidFill>
            </a:endParaRPr>
          </a:p>
          <a:p>
            <a:endParaRPr lang="en-US" sz="1800" dirty="0">
              <a:solidFill>
                <a:srgbClr val="3F2A56"/>
              </a:solidFill>
            </a:endParaRPr>
          </a:p>
          <a:p>
            <a:pPr marL="428625" indent="-428625">
              <a:buFont typeface="Wingdings" pitchFamily="2" charset="2"/>
              <a:buChar char="ü"/>
            </a:pPr>
            <a:r>
              <a:rPr lang="en-US" sz="1800" dirty="0">
                <a:solidFill>
                  <a:srgbClr val="3F2A56"/>
                </a:solidFill>
              </a:rPr>
              <a:t>150 Trip Points</a:t>
            </a:r>
          </a:p>
          <a:p>
            <a:pPr marL="428625" indent="-428625">
              <a:buFont typeface="Wingdings" pitchFamily="2" charset="2"/>
              <a:buChar char="ü"/>
            </a:pPr>
            <a:r>
              <a:rPr lang="en-US" sz="1800" dirty="0">
                <a:solidFill>
                  <a:srgbClr val="3F2A56"/>
                </a:solidFill>
              </a:rPr>
              <a:t>187 SSR Points</a:t>
            </a:r>
          </a:p>
          <a:p>
            <a:pPr marL="428625" indent="-428625">
              <a:buFont typeface="Wingdings" pitchFamily="2" charset="2"/>
              <a:buChar char="ü"/>
            </a:pPr>
            <a:r>
              <a:rPr lang="en-US" sz="1800" dirty="0">
                <a:solidFill>
                  <a:srgbClr val="3F2A56"/>
                </a:solidFill>
              </a:rPr>
              <a:t>25% SSR Earning Rate</a:t>
            </a:r>
          </a:p>
          <a:p>
            <a:pPr marL="428625" indent="-428625">
              <a:buFont typeface="Wingdings" pitchFamily="2" charset="2"/>
              <a:buChar char="ü"/>
            </a:pPr>
            <a:r>
              <a:rPr lang="en-US" sz="1800" dirty="0">
                <a:solidFill>
                  <a:srgbClr val="3F2A56"/>
                </a:solidFill>
              </a:rPr>
              <a:t>20 FREE Samples ($79.90 Value)</a:t>
            </a:r>
          </a:p>
          <a:p>
            <a:pPr marL="428625" indent="-428625">
              <a:buFont typeface="Wingdings" pitchFamily="2" charset="2"/>
              <a:buChar char="ü"/>
            </a:pPr>
            <a:r>
              <a:rPr lang="en-US" sz="1800" dirty="0">
                <a:solidFill>
                  <a:srgbClr val="3F2A56"/>
                </a:solidFill>
              </a:rPr>
              <a:t>$69.95 Membership Fee Waived</a:t>
            </a:r>
          </a:p>
        </p:txBody>
      </p:sp>
      <p:grpSp>
        <p:nvGrpSpPr>
          <p:cNvPr id="3" name="Group 2">
            <a:extLst>
              <a:ext uri="{FF2B5EF4-FFF2-40B4-BE49-F238E27FC236}">
                <a16:creationId xmlns:a16="http://schemas.microsoft.com/office/drawing/2014/main" id="{F5BB92B8-FFA9-3842-B643-6B209EB20D1F}"/>
              </a:ext>
            </a:extLst>
          </p:cNvPr>
          <p:cNvGrpSpPr/>
          <p:nvPr/>
        </p:nvGrpSpPr>
        <p:grpSpPr>
          <a:xfrm>
            <a:off x="5451074" y="941389"/>
            <a:ext cx="5915001" cy="5915001"/>
            <a:chOff x="5345409" y="749615"/>
            <a:chExt cx="5915001" cy="5915001"/>
          </a:xfrm>
        </p:grpSpPr>
        <p:pic>
          <p:nvPicPr>
            <p:cNvPr id="9" name="Picture 8" descr="A picture containing text, screenshot&#10;&#10;Description automatically generated">
              <a:extLst>
                <a:ext uri="{FF2B5EF4-FFF2-40B4-BE49-F238E27FC236}">
                  <a16:creationId xmlns:a16="http://schemas.microsoft.com/office/drawing/2014/main" id="{74249199-8449-534C-B0D9-82157D22F729}"/>
                </a:ext>
              </a:extLst>
            </p:cNvPr>
            <p:cNvPicPr>
              <a:picLocks noChangeAspect="1"/>
            </p:cNvPicPr>
            <p:nvPr/>
          </p:nvPicPr>
          <p:blipFill>
            <a:blip r:embed="rId4"/>
            <a:stretch>
              <a:fillRect/>
            </a:stretch>
          </p:blipFill>
          <p:spPr>
            <a:xfrm>
              <a:off x="5345409" y="749615"/>
              <a:ext cx="5915001" cy="5915001"/>
            </a:xfrm>
            <a:prstGeom prst="rect">
              <a:avLst/>
            </a:prstGeom>
          </p:spPr>
        </p:pic>
        <p:sp>
          <p:nvSpPr>
            <p:cNvPr id="53" name="Title 1">
              <a:extLst>
                <a:ext uri="{FF2B5EF4-FFF2-40B4-BE49-F238E27FC236}">
                  <a16:creationId xmlns:a16="http://schemas.microsoft.com/office/drawing/2014/main" id="{3B254F27-3097-254C-BF29-6851298CA082}"/>
                </a:ext>
              </a:extLst>
            </p:cNvPr>
            <p:cNvSpPr txBox="1">
              <a:spLocks/>
            </p:cNvSpPr>
            <p:nvPr/>
          </p:nvSpPr>
          <p:spPr>
            <a:xfrm>
              <a:off x="5765746" y="4811874"/>
              <a:ext cx="5309936" cy="80620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000" b="0" cap="none" spc="0" dirty="0">
                  <a:solidFill>
                    <a:schemeClr val="bg1"/>
                  </a:solidFill>
                </a:rPr>
                <a:t>Launch your Amare business with all our TOP product packs and special offers</a:t>
              </a:r>
            </a:p>
          </p:txBody>
        </p:sp>
        <p:sp>
          <p:nvSpPr>
            <p:cNvPr id="64" name="Title 1">
              <a:extLst>
                <a:ext uri="{FF2B5EF4-FFF2-40B4-BE49-F238E27FC236}">
                  <a16:creationId xmlns:a16="http://schemas.microsoft.com/office/drawing/2014/main" id="{B7A80B4D-9294-0F48-824A-64C0EDC576D5}"/>
                </a:ext>
              </a:extLst>
            </p:cNvPr>
            <p:cNvSpPr txBox="1">
              <a:spLocks/>
            </p:cNvSpPr>
            <p:nvPr/>
          </p:nvSpPr>
          <p:spPr>
            <a:xfrm>
              <a:off x="6121367" y="4353675"/>
              <a:ext cx="4598981" cy="41328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100" b="1" i="0" kern="1200" cap="all" spc="200" baseline="0">
                  <a:solidFill>
                    <a:srgbClr val="68478D"/>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US" sz="2800" cap="none" spc="0" dirty="0">
                  <a:solidFill>
                    <a:schemeClr val="bg1"/>
                  </a:solidFill>
                </a:rPr>
                <a:t>Amare Launch Pack</a:t>
              </a:r>
            </a:p>
          </p:txBody>
        </p:sp>
        <p:sp>
          <p:nvSpPr>
            <p:cNvPr id="2" name="TextBox 1">
              <a:extLst>
                <a:ext uri="{FF2B5EF4-FFF2-40B4-BE49-F238E27FC236}">
                  <a16:creationId xmlns:a16="http://schemas.microsoft.com/office/drawing/2014/main" id="{0CAA103B-A730-E446-B830-5BC8EFE93F3F}"/>
                </a:ext>
              </a:extLst>
            </p:cNvPr>
            <p:cNvSpPr txBox="1"/>
            <p:nvPr/>
          </p:nvSpPr>
          <p:spPr>
            <a:xfrm>
              <a:off x="6095998" y="1491970"/>
              <a:ext cx="4623113" cy="830997"/>
            </a:xfrm>
            <a:prstGeom prst="rect">
              <a:avLst/>
            </a:prstGeom>
            <a:noFill/>
          </p:spPr>
          <p:txBody>
            <a:bodyPr wrap="square" rtlCol="0">
              <a:spAutoFit/>
            </a:bodyPr>
            <a:lstStyle/>
            <a:p>
              <a:pPr algn="ctr"/>
              <a:r>
                <a:rPr lang="en-US" sz="2400" b="1" dirty="0">
                  <a:solidFill>
                    <a:schemeClr val="bg1"/>
                  </a:solidFill>
                </a:rPr>
                <a:t>THE ULTIMATE BUSINESS BUILDER STARTER PACK</a:t>
              </a:r>
            </a:p>
          </p:txBody>
        </p:sp>
      </p:grpSp>
    </p:spTree>
    <p:extLst>
      <p:ext uri="{BB962C8B-B14F-4D97-AF65-F5344CB8AC3E}">
        <p14:creationId xmlns:p14="http://schemas.microsoft.com/office/powerpoint/2010/main" val="297697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F2A56"/>
                </a:solidFill>
              </a:rPr>
              <a:t>Launch Pack </a:t>
            </a:r>
            <a:r>
              <a:rPr lang="en-US" dirty="0">
                <a:solidFill>
                  <a:srgbClr val="FFD131"/>
                </a:solidFill>
              </a:rPr>
              <a:t>Behavior</a:t>
            </a:r>
          </a:p>
        </p:txBody>
      </p:sp>
      <p:sp>
        <p:nvSpPr>
          <p:cNvPr id="3" name="Text Placeholder 2"/>
          <p:cNvSpPr>
            <a:spLocks noGrp="1"/>
          </p:cNvSpPr>
          <p:nvPr>
            <p:ph type="body" sz="quarter" idx="4294967295"/>
          </p:nvPr>
        </p:nvSpPr>
        <p:spPr>
          <a:xfrm>
            <a:off x="6489661" y="733425"/>
            <a:ext cx="4907280" cy="3393198"/>
          </a:xfrm>
        </p:spPr>
        <p:txBody>
          <a:bodyPr>
            <a:normAutofit lnSpcReduction="10000"/>
          </a:bodyPr>
          <a:lstStyle/>
          <a:p>
            <a:pPr marL="0" indent="0">
              <a:buNone/>
            </a:pPr>
            <a:r>
              <a:rPr lang="en-US" sz="2400" b="1" u="sng" dirty="0"/>
              <a:t>The Question:</a:t>
            </a:r>
            <a:r>
              <a:rPr lang="en-US" sz="2400" b="1" dirty="0"/>
              <a:t> </a:t>
            </a:r>
            <a:r>
              <a:rPr lang="en-US" sz="2400" dirty="0"/>
              <a:t>Is there a difference in performance of Wellness Partners who enrolled with a Launch Pack compared to those who did not enroll with a Launch Pack?</a:t>
            </a:r>
          </a:p>
          <a:p>
            <a:pPr marL="0" indent="0">
              <a:buNone/>
            </a:pPr>
            <a:endParaRPr lang="en-US" sz="2400" dirty="0"/>
          </a:p>
          <a:p>
            <a:pPr marL="0" indent="0">
              <a:buNone/>
            </a:pPr>
            <a:r>
              <a:rPr lang="en-US" sz="2400" b="1" u="sng" dirty="0"/>
              <a:t>The Answer:</a:t>
            </a:r>
            <a:r>
              <a:rPr lang="en-US" sz="2400" b="1" dirty="0"/>
              <a:t> </a:t>
            </a:r>
            <a:r>
              <a:rPr lang="en-US" sz="2400" dirty="0"/>
              <a:t>YES.</a:t>
            </a:r>
          </a:p>
        </p:txBody>
      </p:sp>
      <p:pic>
        <p:nvPicPr>
          <p:cNvPr id="7" name="Picture 6" descr="A picture containing text, screenshot&#10;&#10;Description automatically generated">
            <a:extLst>
              <a:ext uri="{FF2B5EF4-FFF2-40B4-BE49-F238E27FC236}">
                <a16:creationId xmlns:a16="http://schemas.microsoft.com/office/drawing/2014/main" id="{8D5F8218-99C2-CF44-B60B-E8CDACEF0A11}"/>
              </a:ext>
            </a:extLst>
          </p:cNvPr>
          <p:cNvPicPr>
            <a:picLocks noChangeAspect="1"/>
          </p:cNvPicPr>
          <p:nvPr/>
        </p:nvPicPr>
        <p:blipFill rotWithShape="1">
          <a:blip r:embed="rId3">
            <a:extLst>
              <a:ext uri="{28A0092B-C50C-407E-A947-70E740481C1C}">
                <a14:useLocalDpi xmlns:a14="http://schemas.microsoft.com/office/drawing/2010/main"/>
              </a:ext>
            </a:extLst>
          </a:blip>
          <a:srcRect t="25824" b="37933"/>
          <a:stretch/>
        </p:blipFill>
        <p:spPr>
          <a:xfrm>
            <a:off x="3698241" y="3821823"/>
            <a:ext cx="8067040" cy="2923718"/>
          </a:xfrm>
          <a:prstGeom prst="rect">
            <a:avLst/>
          </a:prstGeom>
        </p:spPr>
      </p:pic>
    </p:spTree>
    <p:extLst>
      <p:ext uri="{BB962C8B-B14F-4D97-AF65-F5344CB8AC3E}">
        <p14:creationId xmlns:p14="http://schemas.microsoft.com/office/powerpoint/2010/main" val="111573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F2A56"/>
                </a:solidFill>
              </a:rPr>
              <a:t>Launch Pack </a:t>
            </a:r>
            <a:r>
              <a:rPr lang="en-US" dirty="0">
                <a:solidFill>
                  <a:srgbClr val="FFD131"/>
                </a:solidFill>
              </a:rPr>
              <a:t>Activity</a:t>
            </a:r>
          </a:p>
        </p:txBody>
      </p:sp>
      <p:sp>
        <p:nvSpPr>
          <p:cNvPr id="3" name="Text Placeholder 2"/>
          <p:cNvSpPr>
            <a:spLocks noGrp="1"/>
          </p:cNvSpPr>
          <p:nvPr>
            <p:ph type="body" sz="quarter" idx="4294967295"/>
          </p:nvPr>
        </p:nvSpPr>
        <p:spPr>
          <a:xfrm>
            <a:off x="6682701" y="1049851"/>
            <a:ext cx="4714240" cy="4758297"/>
          </a:xfrm>
        </p:spPr>
        <p:txBody>
          <a:bodyPr>
            <a:noAutofit/>
          </a:bodyPr>
          <a:lstStyle/>
          <a:p>
            <a:pPr marL="0" indent="0">
              <a:buNone/>
            </a:pPr>
            <a:r>
              <a:rPr lang="en-US" sz="2400" b="1" dirty="0">
                <a:ea typeface="Verdana" panose="020B0604030504040204" pitchFamily="34" charset="0"/>
              </a:rPr>
              <a:t>WPs who enroll with a Launch Pack:</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Complete </a:t>
            </a:r>
            <a:r>
              <a:rPr lang="en-US" sz="2400" b="1" dirty="0">
                <a:solidFill>
                  <a:srgbClr val="66C2AB"/>
                </a:solidFill>
                <a:latin typeface="Verdana" panose="020B0604030504040204" pitchFamily="34" charset="0"/>
                <a:ea typeface="Verdana" panose="020B0604030504040204" pitchFamily="34" charset="0"/>
              </a:rPr>
              <a:t>58% </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more orders</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Spend </a:t>
            </a:r>
            <a:r>
              <a:rPr lang="en-US" sz="2400" b="1" dirty="0">
                <a:solidFill>
                  <a:srgbClr val="66C2AB"/>
                </a:solidFill>
                <a:latin typeface="Verdana" panose="020B0604030504040204" pitchFamily="34" charset="0"/>
                <a:ea typeface="Verdana" panose="020B0604030504040204" pitchFamily="34" charset="0"/>
              </a:rPr>
              <a:t>41% </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more per order</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Spend </a:t>
            </a:r>
            <a:r>
              <a:rPr lang="en-US" sz="2400" b="1" dirty="0">
                <a:solidFill>
                  <a:srgbClr val="66C2AB"/>
                </a:solidFill>
                <a:latin typeface="Verdana" panose="020B0604030504040204" pitchFamily="34" charset="0"/>
                <a:ea typeface="Verdana" panose="020B0604030504040204" pitchFamily="34" charset="0"/>
              </a:rPr>
              <a:t>223% </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more in total</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Send</a:t>
            </a:r>
            <a:r>
              <a:rPr lang="en-US" sz="2400" b="1" dirty="0">
                <a:latin typeface="Verdana" panose="020B0604030504040204" pitchFamily="34" charset="0"/>
                <a:ea typeface="Verdana" panose="020B0604030504040204" pitchFamily="34" charset="0"/>
              </a:rPr>
              <a:t> </a:t>
            </a:r>
            <a:r>
              <a:rPr lang="en-US" sz="2400" b="1" dirty="0">
                <a:solidFill>
                  <a:srgbClr val="66C2AB"/>
                </a:solidFill>
                <a:latin typeface="Verdana" panose="020B0604030504040204" pitchFamily="34" charset="0"/>
                <a:ea typeface="Verdana" panose="020B0604030504040204" pitchFamily="34" charset="0"/>
              </a:rPr>
              <a:t>twice</a:t>
            </a:r>
            <a:r>
              <a:rPr lang="en-US" sz="2400" b="1" dirty="0">
                <a:latin typeface="Verdana" panose="020B0604030504040204" pitchFamily="34" charset="0"/>
                <a:ea typeface="Verdana" panose="020B0604030504040204" pitchFamily="34" charset="0"/>
              </a:rPr>
              <a:t> </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as many samples</a:t>
            </a:r>
          </a:p>
        </p:txBody>
      </p:sp>
    </p:spTree>
    <p:extLst>
      <p:ext uri="{BB962C8B-B14F-4D97-AF65-F5344CB8AC3E}">
        <p14:creationId xmlns:p14="http://schemas.microsoft.com/office/powerpoint/2010/main" val="410747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F2A56"/>
                </a:solidFill>
              </a:rPr>
              <a:t>Launch Pack </a:t>
            </a:r>
            <a:r>
              <a:rPr lang="en-US" dirty="0">
                <a:solidFill>
                  <a:srgbClr val="FFD131"/>
                </a:solidFill>
              </a:rPr>
              <a:t>RESULTS</a:t>
            </a:r>
          </a:p>
        </p:txBody>
      </p:sp>
      <p:sp>
        <p:nvSpPr>
          <p:cNvPr id="3" name="Text Placeholder 2"/>
          <p:cNvSpPr>
            <a:spLocks noGrp="1"/>
          </p:cNvSpPr>
          <p:nvPr>
            <p:ph type="body" sz="quarter" idx="4294967295"/>
          </p:nvPr>
        </p:nvSpPr>
        <p:spPr>
          <a:xfrm>
            <a:off x="6682701" y="1049851"/>
            <a:ext cx="4714240" cy="4758297"/>
          </a:xfrm>
        </p:spPr>
        <p:txBody>
          <a:bodyPr>
            <a:noAutofit/>
          </a:bodyPr>
          <a:lstStyle/>
          <a:p>
            <a:pPr marL="0" indent="0">
              <a:buNone/>
            </a:pPr>
            <a:r>
              <a:rPr lang="en-US" sz="2400" b="1" dirty="0">
                <a:ea typeface="Verdana" panose="020B0604030504040204" pitchFamily="34" charset="0"/>
              </a:rPr>
              <a:t>WPs who enroll with a Launch Pack:</a:t>
            </a:r>
          </a:p>
          <a:p>
            <a:pPr lvl="1">
              <a:lnSpc>
                <a:spcPct val="100000"/>
              </a:lnSpc>
              <a:spcBef>
                <a:spcPts val="1900"/>
              </a:spcBef>
              <a:buFont typeface="Arial" panose="020B0604020202020204" pitchFamily="34" charset="0"/>
              <a:buChar char="•"/>
            </a:pPr>
            <a:r>
              <a:rPr lang="en-US" sz="2400" dirty="0"/>
              <a:t>Enroll</a:t>
            </a:r>
            <a:r>
              <a:rPr lang="en-US" sz="2400" dirty="0">
                <a:latin typeface="Verdana" panose="020B0604030504040204" pitchFamily="34" charset="0"/>
                <a:ea typeface="Verdana" panose="020B0604030504040204" pitchFamily="34" charset="0"/>
              </a:rPr>
              <a:t> </a:t>
            </a:r>
            <a:r>
              <a:rPr lang="en-US" sz="2400" b="1" dirty="0">
                <a:solidFill>
                  <a:srgbClr val="66C2AB"/>
                </a:solidFill>
              </a:rPr>
              <a:t>2X</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as many accounts</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Earn </a:t>
            </a:r>
            <a:r>
              <a:rPr lang="en-US" sz="2400" b="1" dirty="0">
                <a:solidFill>
                  <a:srgbClr val="66C2AB"/>
                </a:solidFill>
                <a:latin typeface="Verdana" panose="020B0604030504040204" pitchFamily="34" charset="0"/>
                <a:ea typeface="Verdana" panose="020B0604030504040204" pitchFamily="34" charset="0"/>
              </a:rPr>
              <a:t>4X</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more commissions</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Have </a:t>
            </a:r>
            <a:r>
              <a:rPr lang="en-US" sz="2400" b="1" dirty="0">
                <a:solidFill>
                  <a:srgbClr val="66C2AB"/>
                </a:solidFill>
                <a:latin typeface="Verdana" panose="020B0604030504040204" pitchFamily="34" charset="0"/>
                <a:ea typeface="Verdana" panose="020B0604030504040204" pitchFamily="34" charset="0"/>
              </a:rPr>
              <a:t>5X</a:t>
            </a:r>
            <a:br>
              <a:rPr lang="en-US" sz="2400" b="1" dirty="0">
                <a:latin typeface="Verdana" panose="020B0604030504040204" pitchFamily="34" charset="0"/>
                <a:ea typeface="Verdana" panose="020B0604030504040204" pitchFamily="34" charset="0"/>
              </a:rPr>
            </a:br>
            <a:r>
              <a:rPr lang="en-US" sz="2400" dirty="0">
                <a:latin typeface="Verdana" panose="020B0604030504040204" pitchFamily="34" charset="0"/>
                <a:ea typeface="Verdana" panose="020B0604030504040204" pitchFamily="34" charset="0"/>
              </a:rPr>
              <a:t>larger organizations</a:t>
            </a:r>
          </a:p>
          <a:p>
            <a:pPr lvl="1">
              <a:lnSpc>
                <a:spcPct val="100000"/>
              </a:lnSpc>
              <a:spcBef>
                <a:spcPts val="1900"/>
              </a:spcBef>
              <a:buFont typeface="Arial" panose="020B0604020202020204" pitchFamily="34" charset="0"/>
              <a:buChar char="•"/>
            </a:pPr>
            <a:r>
              <a:rPr lang="en-US" sz="2400" dirty="0">
                <a:latin typeface="Verdana" panose="020B0604030504040204" pitchFamily="34" charset="0"/>
                <a:ea typeface="Verdana" panose="020B0604030504040204" pitchFamily="34" charset="0"/>
              </a:rPr>
              <a:t>Are</a:t>
            </a:r>
            <a:r>
              <a:rPr lang="en-US" sz="2400" b="1" dirty="0">
                <a:latin typeface="Verdana" panose="020B0604030504040204" pitchFamily="34" charset="0"/>
                <a:ea typeface="Verdana" panose="020B0604030504040204" pitchFamily="34" charset="0"/>
              </a:rPr>
              <a:t> </a:t>
            </a:r>
            <a:r>
              <a:rPr lang="en-US" sz="2400" b="1" dirty="0">
                <a:solidFill>
                  <a:srgbClr val="66C2AB"/>
                </a:solidFill>
                <a:latin typeface="Verdana" panose="020B0604030504040204" pitchFamily="34" charset="0"/>
                <a:ea typeface="Verdana" panose="020B0604030504040204" pitchFamily="34" charset="0"/>
              </a:rPr>
              <a:t>3X</a:t>
            </a:r>
            <a:r>
              <a:rPr lang="en-US" sz="2400" b="1" dirty="0">
                <a:latin typeface="Verdana" panose="020B0604030504040204" pitchFamily="34" charset="0"/>
                <a:ea typeface="Verdana" panose="020B0604030504040204" pitchFamily="34" charset="0"/>
              </a:rPr>
              <a:t> </a:t>
            </a:r>
            <a:r>
              <a:rPr lang="en-US" sz="2400" dirty="0">
                <a:latin typeface="Verdana" panose="020B0604030504040204" pitchFamily="34" charset="0"/>
                <a:ea typeface="Verdana" panose="020B0604030504040204" pitchFamily="34" charset="0"/>
              </a:rPr>
              <a:t>more likely to achieve the rank of Bronze or above</a:t>
            </a:r>
          </a:p>
        </p:txBody>
      </p:sp>
    </p:spTree>
    <p:extLst>
      <p:ext uri="{BB962C8B-B14F-4D97-AF65-F5344CB8AC3E}">
        <p14:creationId xmlns:p14="http://schemas.microsoft.com/office/powerpoint/2010/main" val="79264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59" y="1411447"/>
            <a:ext cx="5148540" cy="2333383"/>
          </a:xfrm>
        </p:spPr>
        <p:txBody>
          <a:bodyPr>
            <a:normAutofit/>
          </a:bodyPr>
          <a:lstStyle/>
          <a:p>
            <a:r>
              <a:rPr lang="en-US" dirty="0">
                <a:solidFill>
                  <a:srgbClr val="3F2A56"/>
                </a:solidFill>
              </a:rPr>
              <a:t>Why the </a:t>
            </a:r>
            <a:r>
              <a:rPr lang="en-US" dirty="0">
                <a:solidFill>
                  <a:srgbClr val="FFD131"/>
                </a:solidFill>
              </a:rPr>
              <a:t>Higher Performance?</a:t>
            </a:r>
          </a:p>
        </p:txBody>
      </p:sp>
      <p:sp>
        <p:nvSpPr>
          <p:cNvPr id="3" name="Text Placeholder 2"/>
          <p:cNvSpPr>
            <a:spLocks noGrp="1"/>
          </p:cNvSpPr>
          <p:nvPr>
            <p:ph type="body" sz="quarter" idx="4294967295"/>
          </p:nvPr>
        </p:nvSpPr>
        <p:spPr>
          <a:xfrm>
            <a:off x="6563360" y="550545"/>
            <a:ext cx="5148541" cy="5728335"/>
          </a:xfrm>
        </p:spPr>
        <p:txBody>
          <a:bodyPr>
            <a:noAutofit/>
          </a:bodyPr>
          <a:lstStyle/>
          <a:p>
            <a:pPr marL="514350" indent="-514350">
              <a:buAutoNum type="arabicPeriod"/>
            </a:pPr>
            <a:r>
              <a:rPr lang="en-US" sz="2400" b="1" dirty="0">
                <a:ea typeface="Verdana" panose="020B0604030504040204" pitchFamily="34" charset="0"/>
              </a:rPr>
              <a:t>Personal experience </a:t>
            </a:r>
            <a:br>
              <a:rPr lang="en-US" sz="2400" b="1" dirty="0">
                <a:ea typeface="Verdana" panose="020B0604030504040204" pitchFamily="34" charset="0"/>
              </a:rPr>
            </a:br>
            <a:r>
              <a:rPr lang="en-US" sz="2400" b="1" dirty="0">
                <a:ea typeface="Verdana" panose="020B0604030504040204" pitchFamily="34" charset="0"/>
              </a:rPr>
              <a:t>with ALL Amare products.</a:t>
            </a:r>
          </a:p>
          <a:p>
            <a:pPr lvl="1">
              <a:buFont typeface="Arial" panose="020B0604020202020204" pitchFamily="34" charset="0"/>
              <a:buChar char="•"/>
            </a:pPr>
            <a:r>
              <a:rPr lang="en-US" dirty="0">
                <a:latin typeface="Verdana" panose="020B0604030504040204" pitchFamily="34" charset="0"/>
                <a:ea typeface="Verdana" panose="020B0604030504040204" pitchFamily="34" charset="0"/>
              </a:rPr>
              <a:t>Higher probability for personal testimonials.</a:t>
            </a:r>
          </a:p>
          <a:p>
            <a:pPr lvl="1">
              <a:buFont typeface="Arial" panose="020B0604020202020204" pitchFamily="34" charset="0"/>
              <a:buChar char="•"/>
            </a:pPr>
            <a:r>
              <a:rPr lang="en-US" dirty="0">
                <a:latin typeface="Verdana" panose="020B0604030504040204" pitchFamily="34" charset="0"/>
                <a:ea typeface="Verdana" panose="020B0604030504040204" pitchFamily="34" charset="0"/>
              </a:rPr>
              <a:t>More confidence talking about products.</a:t>
            </a:r>
          </a:p>
          <a:p>
            <a:pPr lvl="1"/>
            <a:endParaRPr lang="en-US" sz="2400" dirty="0">
              <a:latin typeface="Verdana" panose="020B0604030504040204" pitchFamily="34" charset="0"/>
              <a:ea typeface="Verdana" panose="020B0604030504040204" pitchFamily="34" charset="0"/>
            </a:endParaRPr>
          </a:p>
          <a:p>
            <a:pPr marL="512064" indent="-512064">
              <a:buNone/>
            </a:pPr>
            <a:r>
              <a:rPr lang="en-US" sz="2400" b="1" dirty="0">
                <a:ea typeface="Verdana" panose="020B0604030504040204" pitchFamily="34" charset="0"/>
              </a:rPr>
              <a:t>2. The psychology of </a:t>
            </a:r>
            <a:br>
              <a:rPr lang="en-US" sz="2400" b="1" dirty="0">
                <a:ea typeface="Verdana" panose="020B0604030504040204" pitchFamily="34" charset="0"/>
              </a:rPr>
            </a:br>
            <a:r>
              <a:rPr lang="en-US" sz="2400" b="1" dirty="0">
                <a:ea typeface="Verdana" panose="020B0604030504040204" pitchFamily="34" charset="0"/>
              </a:rPr>
              <a:t>upfront commitment!</a:t>
            </a:r>
          </a:p>
          <a:p>
            <a:pPr lvl="1">
              <a:buFont typeface="Arial" panose="020B0604020202020204" pitchFamily="34" charset="0"/>
              <a:buChar char="•"/>
            </a:pPr>
            <a:r>
              <a:rPr lang="en-US" dirty="0">
                <a:latin typeface="Verdana" panose="020B0604030504040204" pitchFamily="34" charset="0"/>
                <a:ea typeface="Verdana" panose="020B0604030504040204" pitchFamily="34" charset="0"/>
              </a:rPr>
              <a:t>More “skin in the game” up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front raises the bar.</a:t>
            </a:r>
          </a:p>
          <a:p>
            <a:pPr lvl="1">
              <a:buFont typeface="Arial" panose="020B0604020202020204" pitchFamily="34" charset="0"/>
              <a:buChar char="•"/>
            </a:pPr>
            <a:r>
              <a:rPr lang="en-US" dirty="0">
                <a:latin typeface="Verdana" panose="020B0604030504040204" pitchFamily="34" charset="0"/>
                <a:ea typeface="Verdana" panose="020B0604030504040204" pitchFamily="34" charset="0"/>
              </a:rPr>
              <a:t>Creates healthy pressure to get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into action sooner.</a:t>
            </a:r>
          </a:p>
          <a:p>
            <a:pPr lvl="1">
              <a:buFont typeface="Arial" panose="020B0604020202020204" pitchFamily="34" charset="0"/>
              <a:buChar char="•"/>
            </a:pPr>
            <a:r>
              <a:rPr lang="en-US" dirty="0">
                <a:latin typeface="Verdana" panose="020B0604030504040204" pitchFamily="34" charset="0"/>
                <a:ea typeface="Verdana" panose="020B0604030504040204" pitchFamily="34" charset="0"/>
              </a:rPr>
              <a:t>Goals are set to make the </a:t>
            </a:r>
            <a:br>
              <a:rPr lang="en-US" dirty="0">
                <a:latin typeface="Verdana" panose="020B0604030504040204" pitchFamily="34" charset="0"/>
                <a:ea typeface="Verdana" panose="020B0604030504040204" pitchFamily="34" charset="0"/>
              </a:rPr>
            </a:br>
            <a:r>
              <a:rPr lang="en-US" dirty="0">
                <a:latin typeface="Verdana" panose="020B0604030504040204" pitchFamily="34" charset="0"/>
                <a:ea typeface="Verdana" panose="020B0604030504040204" pitchFamily="34" charset="0"/>
              </a:rPr>
              <a:t>upfront investment pay off.</a:t>
            </a:r>
          </a:p>
        </p:txBody>
      </p:sp>
    </p:spTree>
    <p:extLst>
      <p:ext uri="{BB962C8B-B14F-4D97-AF65-F5344CB8AC3E}">
        <p14:creationId xmlns:p14="http://schemas.microsoft.com/office/powerpoint/2010/main" val="359945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7E4A-7A72-7146-BEB5-7D5B60F5FC9A}"/>
              </a:ext>
            </a:extLst>
          </p:cNvPr>
          <p:cNvSpPr>
            <a:spLocks noGrp="1"/>
          </p:cNvSpPr>
          <p:nvPr>
            <p:ph type="title"/>
          </p:nvPr>
        </p:nvSpPr>
        <p:spPr>
          <a:xfrm>
            <a:off x="2628901" y="1875718"/>
            <a:ext cx="8149590" cy="3097415"/>
          </a:xfrm>
        </p:spPr>
        <p:txBody>
          <a:bodyPr>
            <a:normAutofit/>
          </a:bodyPr>
          <a:lstStyle/>
          <a:p>
            <a:r>
              <a:rPr lang="en-US" sz="6000" spc="0" dirty="0"/>
              <a:t>Thank you!</a:t>
            </a:r>
          </a:p>
        </p:txBody>
      </p:sp>
    </p:spTree>
    <p:extLst>
      <p:ext uri="{BB962C8B-B14F-4D97-AF65-F5344CB8AC3E}">
        <p14:creationId xmlns:p14="http://schemas.microsoft.com/office/powerpoint/2010/main" val="385369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4E4EB50-89B5-844A-914B-7454999A5FD4}"/>
              </a:ext>
            </a:extLst>
          </p:cNvPr>
          <p:cNvSpPr/>
          <p:nvPr/>
        </p:nvSpPr>
        <p:spPr>
          <a:xfrm>
            <a:off x="0" y="6150640"/>
            <a:ext cx="12192000" cy="707360"/>
          </a:xfrm>
          <a:prstGeom prst="rect">
            <a:avLst/>
          </a:prstGeom>
          <a:solidFill>
            <a:srgbClr val="FBDE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34D033-EE16-AB44-9421-2874F862EB7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0"/>
            <a:ext cx="12191999" cy="4202629"/>
          </a:xfrm>
          <a:prstGeom prst="rect">
            <a:avLst/>
          </a:prstGeom>
        </p:spPr>
      </p:pic>
      <p:sp>
        <p:nvSpPr>
          <p:cNvPr id="11" name="Title 1">
            <a:extLst>
              <a:ext uri="{FF2B5EF4-FFF2-40B4-BE49-F238E27FC236}">
                <a16:creationId xmlns:a16="http://schemas.microsoft.com/office/drawing/2014/main" id="{D88C3075-0831-F64E-9800-96F8B0351497}"/>
              </a:ext>
            </a:extLst>
          </p:cNvPr>
          <p:cNvSpPr txBox="1">
            <a:spLocks/>
          </p:cNvSpPr>
          <p:nvPr/>
        </p:nvSpPr>
        <p:spPr>
          <a:xfrm>
            <a:off x="7570363" y="4281647"/>
            <a:ext cx="4164437" cy="2119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marL="285750" indent="-285750">
              <a:buFont typeface="Arial" panose="020B0604020202020204" pitchFamily="34" charset="0"/>
              <a:buChar char="•"/>
            </a:pPr>
            <a:r>
              <a:rPr lang="en-US" sz="1800" b="0" cap="none" dirty="0"/>
              <a:t>EARN FREE TRIPS!</a:t>
            </a:r>
            <a:endParaRPr lang="en-US" sz="1800" b="0" cap="none" spc="0" dirty="0"/>
          </a:p>
        </p:txBody>
      </p:sp>
      <p:grpSp>
        <p:nvGrpSpPr>
          <p:cNvPr id="16" name="Group 15">
            <a:extLst>
              <a:ext uri="{FF2B5EF4-FFF2-40B4-BE49-F238E27FC236}">
                <a16:creationId xmlns:a16="http://schemas.microsoft.com/office/drawing/2014/main" id="{4EBC46FD-1FA3-7240-BA39-566FD8E7F4F8}"/>
              </a:ext>
            </a:extLst>
          </p:cNvPr>
          <p:cNvGrpSpPr/>
          <p:nvPr/>
        </p:nvGrpSpPr>
        <p:grpSpPr>
          <a:xfrm>
            <a:off x="-368690" y="3745429"/>
            <a:ext cx="12929380" cy="3017520"/>
            <a:chOff x="-368690" y="3745429"/>
            <a:chExt cx="12929380" cy="3017520"/>
          </a:xfrm>
        </p:grpSpPr>
        <p:sp>
          <p:nvSpPr>
            <p:cNvPr id="17" name="Rounded Rectangle 16">
              <a:extLst>
                <a:ext uri="{FF2B5EF4-FFF2-40B4-BE49-F238E27FC236}">
                  <a16:creationId xmlns:a16="http://schemas.microsoft.com/office/drawing/2014/main" id="{A0AE9B08-16DB-BA40-9645-01B6870432DE}"/>
                </a:ext>
              </a:extLst>
            </p:cNvPr>
            <p:cNvSpPr/>
            <p:nvPr/>
          </p:nvSpPr>
          <p:spPr>
            <a:xfrm>
              <a:off x="-368690" y="4202629"/>
              <a:ext cx="12929380" cy="2103120"/>
            </a:xfrm>
            <a:prstGeom prst="roundRect">
              <a:avLst/>
            </a:prstGeom>
            <a:solidFill>
              <a:srgbClr val="F8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F073FF87-12DE-0D45-902F-FAE0CBB0794D}"/>
                </a:ext>
              </a:extLst>
            </p:cNvPr>
            <p:cNvSpPr txBox="1">
              <a:spLocks/>
            </p:cNvSpPr>
            <p:nvPr/>
          </p:nvSpPr>
          <p:spPr>
            <a:xfrm>
              <a:off x="610763" y="4186596"/>
              <a:ext cx="5485237" cy="2119153"/>
            </a:xfrm>
            <a:prstGeom prst="rect">
              <a:avLst/>
            </a:prstGeom>
            <a:solidFill>
              <a:srgbClr val="F8B324"/>
            </a:solidFill>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4400" cap="none" dirty="0"/>
                <a:t>WELLNESS </a:t>
              </a:r>
              <a:br>
                <a:rPr lang="en-US" sz="4400" cap="none" dirty="0"/>
              </a:br>
              <a:r>
                <a:rPr lang="en-US" sz="4400" cap="none" dirty="0"/>
                <a:t>PARTNER</a:t>
              </a:r>
              <a:br>
                <a:rPr lang="en-US" sz="2800" b="0" cap="none" spc="0" dirty="0"/>
              </a:br>
              <a:r>
                <a:rPr lang="en-US" sz="3200" cap="none" spc="0" dirty="0"/>
                <a:t>$69.95/year</a:t>
              </a:r>
              <a:endParaRPr lang="en-US" sz="2400" b="0" cap="none" spc="0" dirty="0"/>
            </a:p>
          </p:txBody>
        </p:sp>
        <p:pic>
          <p:nvPicPr>
            <p:cNvPr id="19" name="Picture 18" descr="A picture containing icon&#10;&#10;Description automatically generated">
              <a:extLst>
                <a:ext uri="{FF2B5EF4-FFF2-40B4-BE49-F238E27FC236}">
                  <a16:creationId xmlns:a16="http://schemas.microsoft.com/office/drawing/2014/main" id="{A42442F7-1C9E-A54F-92E1-4A649B605DBC}"/>
                </a:ext>
              </a:extLst>
            </p:cNvPr>
            <p:cNvPicPr>
              <a:picLocks noChangeAspect="1"/>
            </p:cNvPicPr>
            <p:nvPr/>
          </p:nvPicPr>
          <p:blipFill>
            <a:blip r:embed="rId3"/>
            <a:stretch>
              <a:fillRect/>
            </a:stretch>
          </p:blipFill>
          <p:spPr>
            <a:xfrm>
              <a:off x="4587240" y="3745429"/>
              <a:ext cx="3017520" cy="3017520"/>
            </a:xfrm>
            <a:prstGeom prst="rect">
              <a:avLst/>
            </a:prstGeom>
          </p:spPr>
        </p:pic>
        <p:sp>
          <p:nvSpPr>
            <p:cNvPr id="20" name="Title 1">
              <a:extLst>
                <a:ext uri="{FF2B5EF4-FFF2-40B4-BE49-F238E27FC236}">
                  <a16:creationId xmlns:a16="http://schemas.microsoft.com/office/drawing/2014/main" id="{CA385505-9C51-9E4D-9823-3CBEADD61E7E}"/>
                </a:ext>
              </a:extLst>
            </p:cNvPr>
            <p:cNvSpPr txBox="1">
              <a:spLocks/>
            </p:cNvSpPr>
            <p:nvPr/>
          </p:nvSpPr>
          <p:spPr>
            <a:xfrm>
              <a:off x="9186026" y="4524364"/>
              <a:ext cx="2655677" cy="1459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cap="all" spc="20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1800" b="0" cap="none" dirty="0"/>
                <a:t>Earn FREE trips!</a:t>
              </a:r>
            </a:p>
          </p:txBody>
        </p:sp>
      </p:grpSp>
      <p:pic>
        <p:nvPicPr>
          <p:cNvPr id="6" name="Picture 5" descr="A close up of a sign&#10;&#10;Description automatically generated">
            <a:extLst>
              <a:ext uri="{FF2B5EF4-FFF2-40B4-BE49-F238E27FC236}">
                <a16:creationId xmlns:a16="http://schemas.microsoft.com/office/drawing/2014/main" id="{D1793465-BE59-7F46-A969-CDD1A6608F2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21087863">
            <a:off x="7567842" y="4186596"/>
            <a:ext cx="1837832" cy="1837832"/>
          </a:xfrm>
          <a:prstGeom prst="rect">
            <a:avLst/>
          </a:prstGeom>
        </p:spPr>
      </p:pic>
    </p:spTree>
    <p:extLst>
      <p:ext uri="{BB962C8B-B14F-4D97-AF65-F5344CB8AC3E}">
        <p14:creationId xmlns:p14="http://schemas.microsoft.com/office/powerpoint/2010/main" val="428113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sitting, blue, ocean&#10;&#10;Description automatically generated">
            <a:extLst>
              <a:ext uri="{FF2B5EF4-FFF2-40B4-BE49-F238E27FC236}">
                <a16:creationId xmlns:a16="http://schemas.microsoft.com/office/drawing/2014/main" id="{65A75883-5994-E74B-B60C-322FA34CC4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095999" y="-1805"/>
            <a:ext cx="6118404" cy="6862858"/>
          </a:xfrm>
          <a:prstGeom prst="rect">
            <a:avLst/>
          </a:prstGeom>
        </p:spPr>
      </p:pic>
      <p:sp>
        <p:nvSpPr>
          <p:cNvPr id="2" name="Title 1">
            <a:extLst>
              <a:ext uri="{FF2B5EF4-FFF2-40B4-BE49-F238E27FC236}">
                <a16:creationId xmlns:a16="http://schemas.microsoft.com/office/drawing/2014/main" id="{89DA4762-D0F7-F340-BF1F-832B5C720358}"/>
              </a:ext>
            </a:extLst>
          </p:cNvPr>
          <p:cNvSpPr>
            <a:spLocks noGrp="1"/>
          </p:cNvSpPr>
          <p:nvPr>
            <p:ph type="title"/>
          </p:nvPr>
        </p:nvSpPr>
        <p:spPr>
          <a:xfrm>
            <a:off x="783555" y="827993"/>
            <a:ext cx="4543355" cy="2333383"/>
          </a:xfrm>
        </p:spPr>
        <p:txBody>
          <a:bodyPr/>
          <a:lstStyle/>
          <a:p>
            <a:r>
              <a:rPr lang="en-US" dirty="0">
                <a:solidFill>
                  <a:srgbClr val="FFD131"/>
                </a:solidFill>
              </a:rPr>
              <a:t>Hard Rock Los Cabos</a:t>
            </a:r>
          </a:p>
        </p:txBody>
      </p:sp>
      <p:sp>
        <p:nvSpPr>
          <p:cNvPr id="3" name="Title 1">
            <a:extLst>
              <a:ext uri="{FF2B5EF4-FFF2-40B4-BE49-F238E27FC236}">
                <a16:creationId xmlns:a16="http://schemas.microsoft.com/office/drawing/2014/main" id="{EFD85753-C6BE-AE46-8306-79686FA6754E}"/>
              </a:ext>
            </a:extLst>
          </p:cNvPr>
          <p:cNvSpPr txBox="1">
            <a:spLocks/>
          </p:cNvSpPr>
          <p:nvPr/>
        </p:nvSpPr>
        <p:spPr>
          <a:xfrm>
            <a:off x="783555" y="2550865"/>
            <a:ext cx="4543355" cy="9277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000" spc="0" dirty="0">
                <a:solidFill>
                  <a:schemeClr val="bg1"/>
                </a:solidFill>
              </a:rPr>
              <a:t>An All-Inclusive Resort</a:t>
            </a:r>
          </a:p>
          <a:p>
            <a:pPr>
              <a:lnSpc>
                <a:spcPct val="100000"/>
              </a:lnSpc>
            </a:pPr>
            <a:r>
              <a:rPr lang="en-US" sz="2000" spc="0" dirty="0">
                <a:solidFill>
                  <a:schemeClr val="bg1"/>
                </a:solidFill>
              </a:rPr>
              <a:t>NOV. 15-20, 2021</a:t>
            </a:r>
          </a:p>
        </p:txBody>
      </p:sp>
      <p:sp>
        <p:nvSpPr>
          <p:cNvPr id="4" name="Title 1">
            <a:extLst>
              <a:ext uri="{FF2B5EF4-FFF2-40B4-BE49-F238E27FC236}">
                <a16:creationId xmlns:a16="http://schemas.microsoft.com/office/drawing/2014/main" id="{C7A6585D-22EC-9E4A-8505-1BFB6DAD8D33}"/>
              </a:ext>
            </a:extLst>
          </p:cNvPr>
          <p:cNvSpPr txBox="1">
            <a:spLocks/>
          </p:cNvSpPr>
          <p:nvPr/>
        </p:nvSpPr>
        <p:spPr>
          <a:xfrm>
            <a:off x="783555" y="4034761"/>
            <a:ext cx="4819577" cy="19410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i="0" kern="1200" cap="all" spc="200" baseline="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sz="2400" b="0" cap="none" spc="0" dirty="0">
                <a:solidFill>
                  <a:schemeClr val="bg1"/>
                </a:solidFill>
              </a:rPr>
              <a:t>New Customers &amp; </a:t>
            </a:r>
            <a:br>
              <a:rPr lang="en-US" sz="2400" b="0" cap="none" spc="0" dirty="0">
                <a:solidFill>
                  <a:schemeClr val="bg1"/>
                </a:solidFill>
              </a:rPr>
            </a:br>
            <a:r>
              <a:rPr lang="en-US" sz="2400" b="0" cap="none" spc="0" dirty="0">
                <a:solidFill>
                  <a:schemeClr val="bg1"/>
                </a:solidFill>
              </a:rPr>
              <a:t>Wellness Partners = POINTS!</a:t>
            </a:r>
            <a:br>
              <a:rPr lang="en-US" sz="2400" b="0" cap="none" spc="0" dirty="0">
                <a:solidFill>
                  <a:schemeClr val="bg1"/>
                </a:solidFill>
              </a:rPr>
            </a:br>
            <a:endParaRPr lang="en-US" sz="2400" b="0" cap="none" spc="0" dirty="0">
              <a:solidFill>
                <a:schemeClr val="bg1"/>
              </a:solidFill>
            </a:endParaRPr>
          </a:p>
          <a:p>
            <a:pPr>
              <a:lnSpc>
                <a:spcPct val="100000"/>
              </a:lnSpc>
            </a:pPr>
            <a:r>
              <a:rPr lang="en-US" sz="3200" b="0" cap="none" spc="0" dirty="0">
                <a:solidFill>
                  <a:schemeClr val="bg1"/>
                </a:solidFill>
              </a:rPr>
              <a:t>Enough </a:t>
            </a:r>
            <a:r>
              <a:rPr lang="en-US" sz="3200" b="0" cap="none" spc="0" dirty="0">
                <a:solidFill>
                  <a:srgbClr val="66C2AB"/>
                </a:solidFill>
              </a:rPr>
              <a:t>POINTS</a:t>
            </a:r>
            <a:r>
              <a:rPr lang="en-US" sz="3200" b="0" cap="none" spc="0" dirty="0">
                <a:solidFill>
                  <a:schemeClr val="bg1"/>
                </a:solidFill>
              </a:rPr>
              <a:t> = </a:t>
            </a:r>
            <a:r>
              <a:rPr lang="en-US" sz="3200" b="0" cap="none" spc="0" dirty="0">
                <a:solidFill>
                  <a:srgbClr val="FFD131"/>
                </a:solidFill>
              </a:rPr>
              <a:t>FREE TRIP!</a:t>
            </a:r>
          </a:p>
        </p:txBody>
      </p:sp>
    </p:spTree>
    <p:extLst>
      <p:ext uri="{BB962C8B-B14F-4D97-AF65-F5344CB8AC3E}">
        <p14:creationId xmlns:p14="http://schemas.microsoft.com/office/powerpoint/2010/main" val="374368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8E9B7F33-0934-6944-8687-A094A7E82CDA}"/>
              </a:ext>
            </a:extLst>
          </p:cNvPr>
          <p:cNvSpPr/>
          <p:nvPr/>
        </p:nvSpPr>
        <p:spPr>
          <a:xfrm>
            <a:off x="6131921" y="1351837"/>
            <a:ext cx="5738949" cy="1235242"/>
          </a:xfrm>
          <a:prstGeom prst="roundRect">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a:extLst>
              <a:ext uri="{FF2B5EF4-FFF2-40B4-BE49-F238E27FC236}">
                <a16:creationId xmlns:a16="http://schemas.microsoft.com/office/drawing/2014/main" id="{81C7F2D5-4943-3E41-A170-94B75ED1597B}"/>
              </a:ext>
            </a:extLst>
          </p:cNvPr>
          <p:cNvSpPr/>
          <p:nvPr/>
        </p:nvSpPr>
        <p:spPr>
          <a:xfrm>
            <a:off x="321130" y="1351838"/>
            <a:ext cx="5972920" cy="1235242"/>
          </a:xfrm>
          <a:prstGeom prst="roundRect">
            <a:avLst/>
          </a:prstGeom>
          <a:solidFill>
            <a:srgbClr val="66C2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15;p22">
            <a:extLst>
              <a:ext uri="{FF2B5EF4-FFF2-40B4-BE49-F238E27FC236}">
                <a16:creationId xmlns:a16="http://schemas.microsoft.com/office/drawing/2014/main" id="{4BEC5E0D-28D1-8B48-B873-6A18049A65FE}"/>
              </a:ext>
            </a:extLst>
          </p:cNvPr>
          <p:cNvSpPr txBox="1">
            <a:spLocks/>
          </p:cNvSpPr>
          <p:nvPr/>
        </p:nvSpPr>
        <p:spPr>
          <a:xfrm>
            <a:off x="321130" y="1351839"/>
            <a:ext cx="2683328"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400" b="1" dirty="0">
                <a:solidFill>
                  <a:schemeClr val="bg1"/>
                </a:solidFill>
                <a:ea typeface="Verdana" panose="020B0604030504040204" pitchFamily="34" charset="0"/>
                <a:cs typeface="Verdana" panose="020B0604030504040204" pitchFamily="34" charset="0"/>
              </a:rPr>
              <a:t>CUSTOMERS</a:t>
            </a:r>
            <a:r>
              <a:rPr lang="en-US" sz="2400" dirty="0">
                <a:solidFill>
                  <a:schemeClr val="bg1"/>
                </a:solidFill>
                <a:ea typeface="Verdana" panose="020B0604030504040204" pitchFamily="34" charset="0"/>
                <a:cs typeface="Verdana" panose="020B0604030504040204" pitchFamily="34" charset="0"/>
              </a:rPr>
              <a:t> </a:t>
            </a:r>
            <a:br>
              <a:rPr lang="en-US" sz="2400" dirty="0">
                <a:solidFill>
                  <a:schemeClr val="bg1"/>
                </a:solidFill>
                <a:ea typeface="Verdana" panose="020B0604030504040204" pitchFamily="34" charset="0"/>
                <a:cs typeface="Verdana" panose="020B0604030504040204" pitchFamily="34" charset="0"/>
              </a:rPr>
            </a:br>
            <a:r>
              <a:rPr lang="en-US" sz="1600" i="1" dirty="0">
                <a:solidFill>
                  <a:schemeClr val="bg1"/>
                </a:solidFill>
                <a:ea typeface="Verdana" panose="020B0604030504040204" pitchFamily="34" charset="0"/>
                <a:cs typeface="Verdana" panose="020B0604030504040204" pitchFamily="34" charset="0"/>
              </a:rPr>
              <a:t>(C) 1</a:t>
            </a:r>
            <a:r>
              <a:rPr lang="en-US" sz="1600" i="1" baseline="30000" dirty="0">
                <a:solidFill>
                  <a:schemeClr val="bg1"/>
                </a:solidFill>
                <a:ea typeface="Verdana" panose="020B0604030504040204" pitchFamily="34" charset="0"/>
                <a:cs typeface="Verdana" panose="020B0604030504040204" pitchFamily="34" charset="0"/>
              </a:rPr>
              <a:t>st</a:t>
            </a:r>
            <a:r>
              <a:rPr lang="en-US" sz="1600" i="1" dirty="0">
                <a:solidFill>
                  <a:schemeClr val="bg1"/>
                </a:solidFill>
                <a:ea typeface="Verdana" panose="020B0604030504040204" pitchFamily="34" charset="0"/>
                <a:cs typeface="Verdana" panose="020B0604030504040204" pitchFamily="34" charset="0"/>
              </a:rPr>
              <a:t> Level </a:t>
            </a:r>
            <a:endParaRPr lang="en-US" sz="1600" b="1" i="1" dirty="0">
              <a:solidFill>
                <a:schemeClr val="bg1"/>
              </a:solidFill>
              <a:ea typeface="Verdana" panose="020B0604030504040204" pitchFamily="34" charset="0"/>
              <a:cs typeface="Verdana" panose="020B0604030504040204" pitchFamily="34" charset="0"/>
            </a:endParaRPr>
          </a:p>
        </p:txBody>
      </p:sp>
      <p:sp>
        <p:nvSpPr>
          <p:cNvPr id="6" name="Oval 5">
            <a:extLst>
              <a:ext uri="{FF2B5EF4-FFF2-40B4-BE49-F238E27FC236}">
                <a16:creationId xmlns:a16="http://schemas.microsoft.com/office/drawing/2014/main" id="{3C2D4773-2A2F-B544-A510-72E949A9F1A5}"/>
              </a:ext>
            </a:extLst>
          </p:cNvPr>
          <p:cNvSpPr/>
          <p:nvPr/>
        </p:nvSpPr>
        <p:spPr>
          <a:xfrm>
            <a:off x="4730204" y="157670"/>
            <a:ext cx="2717302" cy="267202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115;p22">
            <a:extLst>
              <a:ext uri="{FF2B5EF4-FFF2-40B4-BE49-F238E27FC236}">
                <a16:creationId xmlns:a16="http://schemas.microsoft.com/office/drawing/2014/main" id="{99BFBB13-D18F-7541-9AA0-26654EB186ED}"/>
              </a:ext>
            </a:extLst>
          </p:cNvPr>
          <p:cNvSpPr txBox="1">
            <a:spLocks/>
          </p:cNvSpPr>
          <p:nvPr/>
        </p:nvSpPr>
        <p:spPr>
          <a:xfrm>
            <a:off x="4767844" y="1002107"/>
            <a:ext cx="2717302" cy="107651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6000" b="1" dirty="0">
                <a:solidFill>
                  <a:schemeClr val="bg1"/>
                </a:solidFill>
                <a:ea typeface="Verdana" panose="020B0604030504040204" pitchFamily="34" charset="0"/>
                <a:cs typeface="Verdana" panose="020B0604030504040204" pitchFamily="34" charset="0"/>
              </a:rPr>
              <a:t>YOU</a:t>
            </a:r>
          </a:p>
        </p:txBody>
      </p:sp>
      <p:sp>
        <p:nvSpPr>
          <p:cNvPr id="13" name="Google Shape;115;p22">
            <a:extLst>
              <a:ext uri="{FF2B5EF4-FFF2-40B4-BE49-F238E27FC236}">
                <a16:creationId xmlns:a16="http://schemas.microsoft.com/office/drawing/2014/main" id="{6E307986-2F5A-384B-81BA-22173234F76D}"/>
              </a:ext>
            </a:extLst>
          </p:cNvPr>
          <p:cNvSpPr txBox="1">
            <a:spLocks/>
          </p:cNvSpPr>
          <p:nvPr/>
        </p:nvSpPr>
        <p:spPr>
          <a:xfrm>
            <a:off x="9176657" y="1351839"/>
            <a:ext cx="2694212"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400" b="1" dirty="0">
                <a:solidFill>
                  <a:schemeClr val="bg1"/>
                </a:solidFill>
                <a:ea typeface="Verdana" panose="020B0604030504040204" pitchFamily="34" charset="0"/>
                <a:cs typeface="Verdana" panose="020B0604030504040204" pitchFamily="34" charset="0"/>
              </a:rPr>
              <a:t>PARTNERS</a:t>
            </a:r>
          </a:p>
          <a:p>
            <a:r>
              <a:rPr lang="en-US" sz="1600" i="1" dirty="0">
                <a:solidFill>
                  <a:schemeClr val="bg1"/>
                </a:solidFill>
                <a:ea typeface="Verdana" panose="020B0604030504040204" pitchFamily="34" charset="0"/>
                <a:cs typeface="Verdana" panose="020B0604030504040204" pitchFamily="34" charset="0"/>
              </a:rPr>
              <a:t>(p) 1</a:t>
            </a:r>
            <a:r>
              <a:rPr lang="en-US" sz="1600" i="1" baseline="30000" dirty="0">
                <a:solidFill>
                  <a:schemeClr val="bg1"/>
                </a:solidFill>
                <a:ea typeface="Verdana" panose="020B0604030504040204" pitchFamily="34" charset="0"/>
                <a:cs typeface="Verdana" panose="020B0604030504040204" pitchFamily="34" charset="0"/>
              </a:rPr>
              <a:t>st</a:t>
            </a:r>
            <a:r>
              <a:rPr lang="en-US" sz="1600" i="1" dirty="0">
                <a:solidFill>
                  <a:schemeClr val="bg1"/>
                </a:solidFill>
                <a:ea typeface="Verdana" panose="020B0604030504040204" pitchFamily="34" charset="0"/>
                <a:cs typeface="Verdana" panose="020B0604030504040204" pitchFamily="34" charset="0"/>
              </a:rPr>
              <a:t> Level </a:t>
            </a:r>
            <a:endParaRPr lang="en-US" sz="1600" b="1" i="1" dirty="0">
              <a:solidFill>
                <a:schemeClr val="bg1"/>
              </a:solidFill>
              <a:ea typeface="Verdana" panose="020B0604030504040204" pitchFamily="34" charset="0"/>
              <a:cs typeface="Verdana" panose="020B0604030504040204" pitchFamily="34" charset="0"/>
            </a:endParaRPr>
          </a:p>
        </p:txBody>
      </p:sp>
      <p:pic>
        <p:nvPicPr>
          <p:cNvPr id="14" name="Picture 13" descr="A picture containing text, bottlecap, gear&#10;&#10;Description automatically generated">
            <a:extLst>
              <a:ext uri="{FF2B5EF4-FFF2-40B4-BE49-F238E27FC236}">
                <a16:creationId xmlns:a16="http://schemas.microsoft.com/office/drawing/2014/main" id="{3762A4CB-65BA-9D47-900F-1281A8DEA9B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16993" y="1054512"/>
            <a:ext cx="1829889" cy="182988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a:blip r:embed="rId3"/>
          <a:stretch>
            <a:fillRect/>
          </a:stretch>
        </p:blipFill>
        <p:spPr>
          <a:xfrm>
            <a:off x="7573894" y="1054513"/>
            <a:ext cx="1829889" cy="1829889"/>
          </a:xfrm>
          <a:prstGeom prst="rect">
            <a:avLst/>
          </a:prstGeom>
        </p:spPr>
      </p:pic>
      <p:sp>
        <p:nvSpPr>
          <p:cNvPr id="18" name="Google Shape;115;p22">
            <a:extLst>
              <a:ext uri="{FF2B5EF4-FFF2-40B4-BE49-F238E27FC236}">
                <a16:creationId xmlns:a16="http://schemas.microsoft.com/office/drawing/2014/main" id="{AD8B8578-85DF-0945-B7DB-69083A7A9681}"/>
              </a:ext>
            </a:extLst>
          </p:cNvPr>
          <p:cNvSpPr txBox="1">
            <a:spLocks/>
          </p:cNvSpPr>
          <p:nvPr/>
        </p:nvSpPr>
        <p:spPr>
          <a:xfrm>
            <a:off x="862647" y="2643815"/>
            <a:ext cx="4169228" cy="1829889"/>
          </a:xfrm>
          <a:prstGeom prst="rect">
            <a:avLst/>
          </a:prstGeom>
        </p:spPr>
        <p:txBody>
          <a:bodyPr spcFirstLastPara="1" vert="horz" wrap="square" lIns="182850" tIns="182850" rIns="182850" bIns="182850" rtlCol="0" anchor="ctr" anchorCtr="0">
            <a:normAutofit fontScale="775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2400" b="1" dirty="0">
                <a:solidFill>
                  <a:srgbClr val="5C3F7F"/>
                </a:solidFill>
                <a:ea typeface="Verdana" panose="020B0604030504040204" pitchFamily="34" charset="0"/>
                <a:cs typeface="Verdana" panose="020B0604030504040204" pitchFamily="34" charset="0"/>
              </a:rPr>
              <a:t>PERSONAL VOLUME (PV) =</a:t>
            </a:r>
          </a:p>
          <a:p>
            <a:pPr>
              <a:lnSpc>
                <a:spcPct val="120000"/>
              </a:lnSpc>
            </a:pPr>
            <a:r>
              <a:rPr lang="en-US" sz="2400" dirty="0">
                <a:solidFill>
                  <a:srgbClr val="5C3F7F"/>
                </a:solidFill>
                <a:ea typeface="Verdana" panose="020B0604030504040204" pitchFamily="34" charset="0"/>
                <a:cs typeface="Verdana" panose="020B0604030504040204" pitchFamily="34" charset="0"/>
              </a:rPr>
              <a:t>Your personal purchase and that of your personally enrolled Customers </a:t>
            </a:r>
            <a:endParaRPr lang="en-US" sz="1600" b="1" i="1" dirty="0">
              <a:solidFill>
                <a:srgbClr val="5C3F7F"/>
              </a:solidFill>
              <a:ea typeface="Verdana" panose="020B0604030504040204" pitchFamily="34" charset="0"/>
              <a:cs typeface="Verdana" panose="020B0604030504040204" pitchFamily="34" charset="0"/>
            </a:endParaRPr>
          </a:p>
        </p:txBody>
      </p:sp>
      <p:sp>
        <p:nvSpPr>
          <p:cNvPr id="19" name="Google Shape;115;p22">
            <a:extLst>
              <a:ext uri="{FF2B5EF4-FFF2-40B4-BE49-F238E27FC236}">
                <a16:creationId xmlns:a16="http://schemas.microsoft.com/office/drawing/2014/main" id="{D0A615D2-B61B-8045-A083-B4675AF8BD3D}"/>
              </a:ext>
            </a:extLst>
          </p:cNvPr>
          <p:cNvSpPr txBox="1">
            <a:spLocks/>
          </p:cNvSpPr>
          <p:nvPr/>
        </p:nvSpPr>
        <p:spPr>
          <a:xfrm>
            <a:off x="5339342" y="2884401"/>
            <a:ext cx="6531527" cy="1235242"/>
          </a:xfrm>
          <a:prstGeom prst="rect">
            <a:avLst/>
          </a:prstGeom>
        </p:spPr>
        <p:txBody>
          <a:bodyPr spcFirstLastPara="1" vert="horz" wrap="square" lIns="182850" tIns="182850" rIns="182850" bIns="182850" rtlCol="0" anchor="ctr" anchorCtr="0">
            <a:normAutofit fontScale="775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2400" b="1" dirty="0">
                <a:solidFill>
                  <a:srgbClr val="5C3F7F"/>
                </a:solidFill>
                <a:ea typeface="Verdana" panose="020B0604030504040204" pitchFamily="34" charset="0"/>
                <a:cs typeface="Verdana" panose="020B0604030504040204" pitchFamily="34" charset="0"/>
              </a:rPr>
              <a:t>PERSONAL TEAM VOLUME (PTV) =</a:t>
            </a:r>
          </a:p>
          <a:p>
            <a:pPr>
              <a:lnSpc>
                <a:spcPct val="120000"/>
              </a:lnSpc>
            </a:pPr>
            <a:r>
              <a:rPr lang="en-US" sz="2400" dirty="0">
                <a:solidFill>
                  <a:srgbClr val="5C3F7F"/>
                </a:solidFill>
                <a:ea typeface="Verdana" panose="020B0604030504040204" pitchFamily="34" charset="0"/>
                <a:cs typeface="Verdana" panose="020B0604030504040204" pitchFamily="34" charset="0"/>
              </a:rPr>
              <a:t>Your personal purchase and that of your personally enrolled Customers and Partners</a:t>
            </a:r>
            <a:endParaRPr lang="en-US" sz="1600" b="1" i="1" dirty="0">
              <a:solidFill>
                <a:srgbClr val="5C3F7F"/>
              </a:solidFill>
              <a:ea typeface="Verdana" panose="020B0604030504040204" pitchFamily="34" charset="0"/>
              <a:cs typeface="Verdana" panose="020B0604030504040204" pitchFamily="34" charset="0"/>
            </a:endParaRPr>
          </a:p>
        </p:txBody>
      </p:sp>
      <p:sp>
        <p:nvSpPr>
          <p:cNvPr id="20" name="Google Shape;115;p22">
            <a:extLst>
              <a:ext uri="{FF2B5EF4-FFF2-40B4-BE49-F238E27FC236}">
                <a16:creationId xmlns:a16="http://schemas.microsoft.com/office/drawing/2014/main" id="{998A302A-13C6-5243-B132-60ECB96F78E3}"/>
              </a:ext>
            </a:extLst>
          </p:cNvPr>
          <p:cNvSpPr txBox="1">
            <a:spLocks/>
          </p:cNvSpPr>
          <p:nvPr/>
        </p:nvSpPr>
        <p:spPr>
          <a:xfrm>
            <a:off x="5611682" y="3832777"/>
            <a:ext cx="5981702" cy="6831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1600" dirty="0">
                <a:solidFill>
                  <a:srgbClr val="5C3F7F"/>
                </a:solidFill>
                <a:ea typeface="Verdana" panose="020B0604030504040204" pitchFamily="34" charset="0"/>
                <a:cs typeface="Verdana" panose="020B0604030504040204" pitchFamily="34" charset="0"/>
              </a:rPr>
              <a:t>(Goal should be 600 PTV for qualifications)</a:t>
            </a:r>
            <a:endParaRPr lang="en-US" sz="1600" b="1" i="1" dirty="0">
              <a:solidFill>
                <a:srgbClr val="5C3F7F"/>
              </a:solidFill>
              <a:ea typeface="Verdana" panose="020B0604030504040204" pitchFamily="34" charset="0"/>
              <a:cs typeface="Verdana" panose="020B0604030504040204" pitchFamily="34" charset="0"/>
            </a:endParaRPr>
          </a:p>
        </p:txBody>
      </p:sp>
      <p:sp>
        <p:nvSpPr>
          <p:cNvPr id="22" name="Google Shape;115;p22">
            <a:extLst>
              <a:ext uri="{FF2B5EF4-FFF2-40B4-BE49-F238E27FC236}">
                <a16:creationId xmlns:a16="http://schemas.microsoft.com/office/drawing/2014/main" id="{2447BBCC-122C-AA42-9E88-6A3688A42C93}"/>
              </a:ext>
            </a:extLst>
          </p:cNvPr>
          <p:cNvSpPr txBox="1">
            <a:spLocks/>
          </p:cNvSpPr>
          <p:nvPr/>
        </p:nvSpPr>
        <p:spPr>
          <a:xfrm>
            <a:off x="717024" y="4273240"/>
            <a:ext cx="5139588" cy="1829889"/>
          </a:xfrm>
          <a:prstGeom prst="rect">
            <a:avLst/>
          </a:prstGeom>
        </p:spPr>
        <p:txBody>
          <a:bodyPr spcFirstLastPara="1" vert="horz" wrap="square" lIns="182850" tIns="182850" rIns="182850" bIns="182850" rtlCol="0" anchor="ctr" anchorCtr="0">
            <a:normAutofit fontScale="77500" lnSpcReduction="200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2400" b="1" dirty="0">
                <a:solidFill>
                  <a:srgbClr val="5C3F7F"/>
                </a:solidFill>
                <a:ea typeface="Verdana" panose="020B0604030504040204" pitchFamily="34" charset="0"/>
                <a:cs typeface="Verdana" panose="020B0604030504040204" pitchFamily="34" charset="0"/>
              </a:rPr>
              <a:t>ORGANIZATIONAL VOLUME (OV) =</a:t>
            </a:r>
          </a:p>
          <a:p>
            <a:pPr>
              <a:lnSpc>
                <a:spcPct val="120000"/>
              </a:lnSpc>
            </a:pPr>
            <a:r>
              <a:rPr lang="en-US" sz="2400" dirty="0">
                <a:solidFill>
                  <a:srgbClr val="5C3F7F"/>
                </a:solidFill>
                <a:ea typeface="Verdana" panose="020B0604030504040204" pitchFamily="34" charset="0"/>
                <a:cs typeface="Verdana" panose="020B0604030504040204" pitchFamily="34" charset="0"/>
              </a:rPr>
              <a:t>ALL the Volume from You, Your Customers and Partners in your downline to unlimited depth.</a:t>
            </a:r>
            <a:endParaRPr lang="en-US" sz="1600" b="1" i="1" dirty="0">
              <a:solidFill>
                <a:srgbClr val="5C3F7F"/>
              </a:solidFill>
              <a:ea typeface="Verdana" panose="020B0604030504040204" pitchFamily="34" charset="0"/>
              <a:cs typeface="Verdana" panose="020B0604030504040204" pitchFamily="34" charset="0"/>
            </a:endParaRPr>
          </a:p>
        </p:txBody>
      </p:sp>
      <p:sp>
        <p:nvSpPr>
          <p:cNvPr id="23" name="Google Shape;115;p22">
            <a:extLst>
              <a:ext uri="{FF2B5EF4-FFF2-40B4-BE49-F238E27FC236}">
                <a16:creationId xmlns:a16="http://schemas.microsoft.com/office/drawing/2014/main" id="{0080654C-32C2-854A-931E-FB6307E2C13F}"/>
              </a:ext>
            </a:extLst>
          </p:cNvPr>
          <p:cNvSpPr txBox="1">
            <a:spLocks/>
          </p:cNvSpPr>
          <p:nvPr/>
        </p:nvSpPr>
        <p:spPr>
          <a:xfrm>
            <a:off x="5814432" y="4654360"/>
            <a:ext cx="5425237" cy="1355093"/>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1900" b="1" dirty="0">
                <a:solidFill>
                  <a:srgbClr val="5C3F7F"/>
                </a:solidFill>
                <a:ea typeface="Verdana" panose="020B0604030504040204" pitchFamily="34" charset="0"/>
                <a:cs typeface="Verdana" panose="020B0604030504040204" pitchFamily="34" charset="0"/>
              </a:rPr>
              <a:t>“LEGS” =</a:t>
            </a:r>
          </a:p>
          <a:p>
            <a:pPr>
              <a:lnSpc>
                <a:spcPct val="120000"/>
              </a:lnSpc>
            </a:pPr>
            <a:r>
              <a:rPr lang="en-US" sz="1900" dirty="0">
                <a:solidFill>
                  <a:srgbClr val="5C3F7F"/>
                </a:solidFill>
                <a:ea typeface="Verdana" panose="020B0604030504040204" pitchFamily="34" charset="0"/>
                <a:cs typeface="Verdana" panose="020B0604030504040204" pitchFamily="34" charset="0"/>
              </a:rPr>
              <a:t>The number of personally enrolled Wellness Partners</a:t>
            </a:r>
            <a:endParaRPr lang="en-US" sz="1900" b="1" i="1" dirty="0">
              <a:solidFill>
                <a:srgbClr val="5C3F7F"/>
              </a:solidFill>
              <a:ea typeface="Verdana" panose="020B0604030504040204" pitchFamily="34" charset="0"/>
              <a:cs typeface="Verdana" panose="020B0604030504040204" pitchFamily="34" charset="0"/>
            </a:endParaRPr>
          </a:p>
        </p:txBody>
      </p:sp>
      <p:sp>
        <p:nvSpPr>
          <p:cNvPr id="24" name="Google Shape;115;p22">
            <a:extLst>
              <a:ext uri="{FF2B5EF4-FFF2-40B4-BE49-F238E27FC236}">
                <a16:creationId xmlns:a16="http://schemas.microsoft.com/office/drawing/2014/main" id="{5F53B3CC-CE92-E44B-BDD9-956E5B51218D}"/>
              </a:ext>
            </a:extLst>
          </p:cNvPr>
          <p:cNvSpPr txBox="1">
            <a:spLocks/>
          </p:cNvSpPr>
          <p:nvPr/>
        </p:nvSpPr>
        <p:spPr>
          <a:xfrm>
            <a:off x="472826" y="5696639"/>
            <a:ext cx="5981702" cy="902509"/>
          </a:xfrm>
          <a:prstGeom prst="rect">
            <a:avLst/>
          </a:prstGeom>
        </p:spPr>
        <p:txBody>
          <a:bodyPr spcFirstLastPara="1" vert="horz" wrap="square" lIns="182850" tIns="182850" rIns="182850" bIns="182850" rtlCol="0" anchor="ctr" anchorCtr="0">
            <a:normAutofit fontScale="92500"/>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pPr>
              <a:lnSpc>
                <a:spcPct val="120000"/>
              </a:lnSpc>
            </a:pPr>
            <a:r>
              <a:rPr lang="en-US" sz="1600" dirty="0">
                <a:solidFill>
                  <a:srgbClr val="5C3F7F"/>
                </a:solidFill>
                <a:ea typeface="Verdana" panose="020B0604030504040204" pitchFamily="34" charset="0"/>
                <a:cs typeface="Verdana" panose="020B0604030504040204" pitchFamily="34" charset="0"/>
              </a:rPr>
              <a:t>(OV Determines Rank along with the Leg Req</a:t>
            </a:r>
            <a:r>
              <a:rPr lang="en-US" sz="1700" dirty="0">
                <a:solidFill>
                  <a:srgbClr val="5C3F7F"/>
                </a:solidFill>
                <a:ea typeface="Verdana" panose="020B0604030504040204" pitchFamily="34" charset="0"/>
                <a:cs typeface="Verdana" panose="020B0604030504040204" pitchFamily="34" charset="0"/>
              </a:rPr>
              <a:t>u</a:t>
            </a:r>
            <a:r>
              <a:rPr lang="en-US" sz="1600" dirty="0">
                <a:solidFill>
                  <a:srgbClr val="5C3F7F"/>
                </a:solidFill>
                <a:ea typeface="Verdana" panose="020B0604030504040204" pitchFamily="34" charset="0"/>
                <a:cs typeface="Verdana" panose="020B0604030504040204" pitchFamily="34" charset="0"/>
              </a:rPr>
              <a:t>irements)</a:t>
            </a:r>
            <a:endParaRPr lang="en-US" sz="1600" b="1" i="1" dirty="0">
              <a:solidFill>
                <a:srgbClr val="5C3F7F"/>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4105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5;p22">
            <a:extLst>
              <a:ext uri="{FF2B5EF4-FFF2-40B4-BE49-F238E27FC236}">
                <a16:creationId xmlns:a16="http://schemas.microsoft.com/office/drawing/2014/main" id="{4BEC5E0D-28D1-8B48-B873-6A18049A65FE}"/>
              </a:ext>
            </a:extLst>
          </p:cNvPr>
          <p:cNvSpPr txBox="1">
            <a:spLocks/>
          </p:cNvSpPr>
          <p:nvPr/>
        </p:nvSpPr>
        <p:spPr>
          <a:xfrm>
            <a:off x="321130" y="3967522"/>
            <a:ext cx="2683328" cy="1235242"/>
          </a:xfrm>
          <a:prstGeom prst="rect">
            <a:avLst/>
          </a:prstGeom>
        </p:spPr>
        <p:txBody>
          <a:bodyPr spcFirstLastPara="1" vert="horz" wrap="square" lIns="182850" tIns="182850" rIns="182850" bIns="182850" rtlCol="0" anchor="ctr" anchorCtr="0">
            <a:norm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2400" b="1" dirty="0">
                <a:solidFill>
                  <a:schemeClr val="bg1"/>
                </a:solidFill>
                <a:ea typeface="Verdana" panose="020B0604030504040204" pitchFamily="34" charset="0"/>
                <a:cs typeface="Verdana" panose="020B0604030504040204" pitchFamily="34" charset="0"/>
              </a:rPr>
              <a:t>CSTOMERS</a:t>
            </a:r>
            <a:r>
              <a:rPr lang="en-US" sz="2400" dirty="0">
                <a:solidFill>
                  <a:schemeClr val="bg1"/>
                </a:solidFill>
                <a:ea typeface="Verdana" panose="020B0604030504040204" pitchFamily="34" charset="0"/>
                <a:cs typeface="Verdana" panose="020B0604030504040204" pitchFamily="34" charset="0"/>
              </a:rPr>
              <a:t> </a:t>
            </a:r>
            <a:br>
              <a:rPr lang="en-US" sz="2400" dirty="0">
                <a:solidFill>
                  <a:schemeClr val="bg1"/>
                </a:solidFill>
                <a:ea typeface="Verdana" panose="020B0604030504040204" pitchFamily="34" charset="0"/>
                <a:cs typeface="Verdana" panose="020B0604030504040204" pitchFamily="34" charset="0"/>
              </a:rPr>
            </a:br>
            <a:r>
              <a:rPr lang="en-US" sz="1600" i="1" dirty="0">
                <a:solidFill>
                  <a:schemeClr val="bg1"/>
                </a:solidFill>
                <a:ea typeface="Verdana" panose="020B0604030504040204" pitchFamily="34" charset="0"/>
                <a:cs typeface="Verdana" panose="020B0604030504040204" pitchFamily="34" charset="0"/>
              </a:rPr>
              <a:t>(C) 1</a:t>
            </a:r>
            <a:r>
              <a:rPr lang="en-US" sz="1600" i="1" baseline="30000" dirty="0">
                <a:solidFill>
                  <a:schemeClr val="bg1"/>
                </a:solidFill>
                <a:ea typeface="Verdana" panose="020B0604030504040204" pitchFamily="34" charset="0"/>
                <a:cs typeface="Verdana" panose="020B0604030504040204" pitchFamily="34" charset="0"/>
              </a:rPr>
              <a:t>st</a:t>
            </a:r>
            <a:r>
              <a:rPr lang="en-US" sz="1600" i="1" dirty="0">
                <a:solidFill>
                  <a:schemeClr val="bg1"/>
                </a:solidFill>
                <a:ea typeface="Verdana" panose="020B0604030504040204" pitchFamily="34" charset="0"/>
                <a:cs typeface="Verdana" panose="020B0604030504040204" pitchFamily="34" charset="0"/>
              </a:rPr>
              <a:t> Level </a:t>
            </a:r>
            <a:endParaRPr lang="en-US" sz="1600" b="1" i="1" dirty="0">
              <a:solidFill>
                <a:schemeClr val="bg1"/>
              </a:solidFill>
              <a:ea typeface="Verdana" panose="020B0604030504040204" pitchFamily="34" charset="0"/>
              <a:cs typeface="Verdana" panose="020B0604030504040204" pitchFamily="34" charset="0"/>
            </a:endParaRPr>
          </a:p>
        </p:txBody>
      </p:sp>
      <p:sp>
        <p:nvSpPr>
          <p:cNvPr id="6" name="Oval 5">
            <a:extLst>
              <a:ext uri="{FF2B5EF4-FFF2-40B4-BE49-F238E27FC236}">
                <a16:creationId xmlns:a16="http://schemas.microsoft.com/office/drawing/2014/main" id="{3C2D4773-2A2F-B544-A510-72E949A9F1A5}"/>
              </a:ext>
            </a:extLst>
          </p:cNvPr>
          <p:cNvSpPr/>
          <p:nvPr/>
        </p:nvSpPr>
        <p:spPr>
          <a:xfrm>
            <a:off x="1877199" y="1336376"/>
            <a:ext cx="1947750" cy="1915296"/>
          </a:xfrm>
          <a:prstGeom prst="ellipse">
            <a:avLst/>
          </a:prstGeom>
          <a:solidFill>
            <a:srgbClr val="3F2A56"/>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Google Shape;115;p22">
            <a:extLst>
              <a:ext uri="{FF2B5EF4-FFF2-40B4-BE49-F238E27FC236}">
                <a16:creationId xmlns:a16="http://schemas.microsoft.com/office/drawing/2014/main" id="{99BFBB13-D18F-7541-9AA0-26654EB186ED}"/>
              </a:ext>
            </a:extLst>
          </p:cNvPr>
          <p:cNvSpPr txBox="1">
            <a:spLocks/>
          </p:cNvSpPr>
          <p:nvPr/>
        </p:nvSpPr>
        <p:spPr>
          <a:xfrm>
            <a:off x="2015193" y="1930629"/>
            <a:ext cx="1671761" cy="726789"/>
          </a:xfrm>
          <a:prstGeom prst="rect">
            <a:avLst/>
          </a:prstGeom>
        </p:spPr>
        <p:txBody>
          <a:bodyPr spcFirstLastPara="1" vert="horz" wrap="square" lIns="182850" tIns="182850" rIns="182850" bIns="182850" rtlCol="0" anchor="ctr" anchorCtr="0">
            <a:noAutofit/>
          </a:bodyPr>
          <a:lstStyle>
            <a:lvl1pPr lvl="0" algn="ctr" defTabSz="914400" rtl="0" eaLnBrk="1" latinLnBrk="0" hangingPunct="1">
              <a:spcBef>
                <a:spcPts val="0"/>
              </a:spcBef>
              <a:spcAft>
                <a:spcPts val="0"/>
              </a:spcAft>
              <a:buSzPts val="3000"/>
              <a:buNone/>
              <a:defRPr sz="4400" b="0" i="0" kern="1200">
                <a:solidFill>
                  <a:schemeClr val="tx1"/>
                </a:solidFill>
                <a:latin typeface="Verdana" panose="020B0604030504040204" pitchFamily="34" charset="0"/>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sz="4000" b="1" dirty="0">
                <a:solidFill>
                  <a:schemeClr val="bg1"/>
                </a:solidFill>
                <a:ea typeface="Verdana" panose="020B0604030504040204" pitchFamily="34" charset="0"/>
                <a:cs typeface="Verdana" panose="020B0604030504040204" pitchFamily="34" charset="0"/>
              </a:rPr>
              <a:t>YOU</a:t>
            </a:r>
          </a:p>
        </p:txBody>
      </p:sp>
      <p:pic>
        <p:nvPicPr>
          <p:cNvPr id="14" name="Picture 13" descr="A picture containing text, bottlecap, gear&#10;&#10;Description automatically generated">
            <a:extLst>
              <a:ext uri="{FF2B5EF4-FFF2-40B4-BE49-F238E27FC236}">
                <a16:creationId xmlns:a16="http://schemas.microsoft.com/office/drawing/2014/main" id="{3762A4CB-65BA-9D47-900F-1281A8DEA9B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439382" y="3764869"/>
            <a:ext cx="1829889" cy="1829889"/>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FCCD910-9413-D748-80EA-488A6D96BC20}"/>
              </a:ext>
            </a:extLst>
          </p:cNvPr>
          <p:cNvPicPr>
            <a:picLocks noChangeAspect="1"/>
          </p:cNvPicPr>
          <p:nvPr/>
        </p:nvPicPr>
        <p:blipFill>
          <a:blip r:embed="rId3"/>
          <a:stretch>
            <a:fillRect/>
          </a:stretch>
        </p:blipFill>
        <p:spPr>
          <a:xfrm>
            <a:off x="2434485" y="3764869"/>
            <a:ext cx="1829889" cy="1829889"/>
          </a:xfrm>
          <a:prstGeom prst="rect">
            <a:avLst/>
          </a:prstGeom>
        </p:spPr>
      </p:pic>
      <p:sp>
        <p:nvSpPr>
          <p:cNvPr id="17" name="Rounded Rectangle 16">
            <a:extLst>
              <a:ext uri="{FF2B5EF4-FFF2-40B4-BE49-F238E27FC236}">
                <a16:creationId xmlns:a16="http://schemas.microsoft.com/office/drawing/2014/main" id="{904A1749-C58F-C848-B8B7-3901EC6C129A}"/>
              </a:ext>
            </a:extLst>
          </p:cNvPr>
          <p:cNvSpPr/>
          <p:nvPr/>
        </p:nvSpPr>
        <p:spPr>
          <a:xfrm>
            <a:off x="4462271" y="3850976"/>
            <a:ext cx="2533281" cy="756313"/>
          </a:xfrm>
          <a:prstGeom prst="roundRect">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21" name="TextBox 20">
            <a:extLst>
              <a:ext uri="{FF2B5EF4-FFF2-40B4-BE49-F238E27FC236}">
                <a16:creationId xmlns:a16="http://schemas.microsoft.com/office/drawing/2014/main" id="{1B4F2692-7C19-084C-9E6B-5732F17011BE}"/>
              </a:ext>
            </a:extLst>
          </p:cNvPr>
          <p:cNvSpPr txBox="1"/>
          <p:nvPr/>
        </p:nvSpPr>
        <p:spPr>
          <a:xfrm>
            <a:off x="7196248" y="585323"/>
            <a:ext cx="4653643" cy="923330"/>
          </a:xfrm>
          <a:prstGeom prst="rect">
            <a:avLst/>
          </a:prstGeom>
          <a:noFill/>
        </p:spPr>
        <p:txBody>
          <a:bodyPr wrap="square" rtlCol="0" anchor="t">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You have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14 days</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to give away sponsorship and move them to someone else if desired.</a:t>
            </a:r>
          </a:p>
        </p:txBody>
      </p:sp>
      <p:sp>
        <p:nvSpPr>
          <p:cNvPr id="25" name="TextBox 24">
            <a:extLst>
              <a:ext uri="{FF2B5EF4-FFF2-40B4-BE49-F238E27FC236}">
                <a16:creationId xmlns:a16="http://schemas.microsoft.com/office/drawing/2014/main" id="{22C8F542-A8AB-7649-9402-92F567F0AE32}"/>
              </a:ext>
            </a:extLst>
          </p:cNvPr>
          <p:cNvSpPr txBox="1"/>
          <p:nvPr/>
        </p:nvSpPr>
        <p:spPr>
          <a:xfrm>
            <a:off x="7196249" y="1803555"/>
            <a:ext cx="4165236" cy="923330"/>
          </a:xfrm>
          <a:prstGeom prst="rect">
            <a:avLst/>
          </a:prstGeom>
          <a:noFill/>
        </p:spPr>
        <p:txBody>
          <a:bodyPr wrap="square" rtlCol="0" anchor="t">
            <a:spAutoFit/>
          </a:bodyPr>
          <a:lstStyle/>
          <a:p>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You can give Enroller status at any time, but it can only be given one time and is permanent.</a:t>
            </a:r>
          </a:p>
        </p:txBody>
      </p:sp>
      <p:sp>
        <p:nvSpPr>
          <p:cNvPr id="26" name="TextBox 25">
            <a:extLst>
              <a:ext uri="{FF2B5EF4-FFF2-40B4-BE49-F238E27FC236}">
                <a16:creationId xmlns:a16="http://schemas.microsoft.com/office/drawing/2014/main" id="{DE40BA86-920D-514E-9E06-827E88ABBFF4}"/>
              </a:ext>
            </a:extLst>
          </p:cNvPr>
          <p:cNvSpPr txBox="1"/>
          <p:nvPr/>
        </p:nvSpPr>
        <p:spPr>
          <a:xfrm>
            <a:off x="7185361" y="3094457"/>
            <a:ext cx="4021877" cy="2862322"/>
          </a:xfrm>
          <a:prstGeom prst="rect">
            <a:avLst/>
          </a:prstGeom>
          <a:noFill/>
        </p:spPr>
        <p:txBody>
          <a:bodyPr wrap="square" rtlCol="0" anchor="t">
            <a:spAutoFit/>
          </a:body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NO GAMES ALLOWED: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Rank qualifications follow the </a:t>
            </a:r>
            <a:r>
              <a:rPr lang="en-US" b="1" u="sng" dirty="0">
                <a:solidFill>
                  <a:schemeClr val="bg1"/>
                </a:solidFill>
                <a:latin typeface="Verdana" panose="020B0604030504040204" pitchFamily="34" charset="0"/>
                <a:ea typeface="Verdana" panose="020B0604030504040204" pitchFamily="34" charset="0"/>
                <a:cs typeface="Verdana" panose="020B0604030504040204" pitchFamily="34" charset="0"/>
              </a:rPr>
              <a:t>ENROLLMENT TREE</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but do not have to be personally sponsored to count toward advancements. </a:t>
            </a:r>
          </a:p>
          <a:p>
            <a:endParaRPr lang="en-US"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However</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when sponsor and enroller are split, rank qualification is only counted for the enroller.  </a:t>
            </a:r>
          </a:p>
        </p:txBody>
      </p:sp>
      <p:sp>
        <p:nvSpPr>
          <p:cNvPr id="27" name="Rounded Rectangle 26">
            <a:extLst>
              <a:ext uri="{FF2B5EF4-FFF2-40B4-BE49-F238E27FC236}">
                <a16:creationId xmlns:a16="http://schemas.microsoft.com/office/drawing/2014/main" id="{960177A6-B075-D341-871A-1A486FA0C1AB}"/>
              </a:ext>
            </a:extLst>
          </p:cNvPr>
          <p:cNvSpPr/>
          <p:nvPr/>
        </p:nvSpPr>
        <p:spPr>
          <a:xfrm>
            <a:off x="4462271" y="4716390"/>
            <a:ext cx="2533281" cy="756313"/>
          </a:xfrm>
          <a:prstGeom prst="roundRect">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D131"/>
              </a:solidFill>
            </a:endParaRPr>
          </a:p>
        </p:txBody>
      </p:sp>
      <p:sp>
        <p:nvSpPr>
          <p:cNvPr id="31" name="TextBox 30">
            <a:extLst>
              <a:ext uri="{FF2B5EF4-FFF2-40B4-BE49-F238E27FC236}">
                <a16:creationId xmlns:a16="http://schemas.microsoft.com/office/drawing/2014/main" id="{4FE30EB6-5764-9E48-BBCC-4BF062077EEF}"/>
              </a:ext>
            </a:extLst>
          </p:cNvPr>
          <p:cNvSpPr txBox="1"/>
          <p:nvPr/>
        </p:nvSpPr>
        <p:spPr>
          <a:xfrm>
            <a:off x="4462271" y="3967522"/>
            <a:ext cx="2533281" cy="523220"/>
          </a:xfrm>
          <a:prstGeom prst="rect">
            <a:avLst/>
          </a:prstGeom>
          <a:noFill/>
        </p:spPr>
        <p:txBody>
          <a:bodyPr wrap="square" rtlCol="0" anchor="t">
            <a:spAutoFit/>
          </a:bodyP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SPONSOR</a:t>
            </a:r>
          </a:p>
        </p:txBody>
      </p:sp>
      <p:sp>
        <p:nvSpPr>
          <p:cNvPr id="32" name="TextBox 31">
            <a:extLst>
              <a:ext uri="{FF2B5EF4-FFF2-40B4-BE49-F238E27FC236}">
                <a16:creationId xmlns:a16="http://schemas.microsoft.com/office/drawing/2014/main" id="{4286A43B-9DF8-C94F-9E1C-CE8FC0AC4F90}"/>
              </a:ext>
            </a:extLst>
          </p:cNvPr>
          <p:cNvSpPr txBox="1"/>
          <p:nvPr/>
        </p:nvSpPr>
        <p:spPr>
          <a:xfrm>
            <a:off x="4462271" y="4816608"/>
            <a:ext cx="2533281" cy="523220"/>
          </a:xfrm>
          <a:prstGeom prst="rect">
            <a:avLst/>
          </a:prstGeom>
          <a:noFill/>
        </p:spPr>
        <p:txBody>
          <a:bodyPr wrap="square" rtlCol="0" anchor="t">
            <a:spAutoFit/>
          </a:bodyPr>
          <a:lstStyle/>
          <a:p>
            <a:pPr algn="ctr"/>
            <a:r>
              <a:rPr lang="en-US" sz="2800" dirty="0">
                <a:solidFill>
                  <a:schemeClr val="bg1"/>
                </a:solidFill>
                <a:latin typeface="Verdana" panose="020B0604030504040204" pitchFamily="34" charset="0"/>
                <a:ea typeface="Verdana" panose="020B0604030504040204" pitchFamily="34" charset="0"/>
                <a:cs typeface="Verdana" panose="020B0604030504040204" pitchFamily="34" charset="0"/>
              </a:rPr>
              <a:t>ENROLLER</a:t>
            </a:r>
          </a:p>
        </p:txBody>
      </p:sp>
      <p:sp>
        <p:nvSpPr>
          <p:cNvPr id="7" name="Down Arrow 6">
            <a:extLst>
              <a:ext uri="{FF2B5EF4-FFF2-40B4-BE49-F238E27FC236}">
                <a16:creationId xmlns:a16="http://schemas.microsoft.com/office/drawing/2014/main" id="{CD1102E0-49EB-264B-9FE8-11955B4E6871}"/>
              </a:ext>
            </a:extLst>
          </p:cNvPr>
          <p:cNvSpPr/>
          <p:nvPr/>
        </p:nvSpPr>
        <p:spPr>
          <a:xfrm>
            <a:off x="2622473" y="3249147"/>
            <a:ext cx="457200" cy="599304"/>
          </a:xfrm>
          <a:prstGeom prst="downArrow">
            <a:avLst/>
          </a:prstGeom>
          <a:solidFill>
            <a:srgbClr val="FFD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010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9555</TotalTime>
  <Words>2226</Words>
  <Application>Microsoft Macintosh PowerPoint</Application>
  <PresentationFormat>Widescreen</PresentationFormat>
  <Paragraphs>441</Paragraphs>
  <Slides>55</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Gill Sans MT</vt:lpstr>
      <vt:lpstr>Verdana</vt:lpstr>
      <vt:lpstr>Wingdings</vt:lpstr>
      <vt:lpstr>Badge</vt:lpstr>
      <vt:lpstr>AMARE COMPENSATION Presentation</vt:lpstr>
      <vt:lpstr>Amare Compensation Plan Overview</vt:lpstr>
      <vt:lpstr>AMARE Compensation  Plan</vt:lpstr>
      <vt:lpstr>PowerPoint Presentation</vt:lpstr>
      <vt:lpstr>100% SATISFACTION GUARANTEE</vt:lpstr>
      <vt:lpstr>PowerPoint Presentation</vt:lpstr>
      <vt:lpstr>Hard Rock Los Cabos</vt:lpstr>
      <vt:lpstr>PowerPoint Presentation</vt:lpstr>
      <vt:lpstr>PowerPoint Presentation</vt:lpstr>
      <vt:lpstr>PERSONAL CUSTOMER BONUS</vt:lpstr>
      <vt:lpstr>PERSONAL CUSTOMER BONUS</vt:lpstr>
      <vt:lpstr>Me &amp; Three BONUS</vt:lpstr>
      <vt:lpstr>PowerPoint Presentation</vt:lpstr>
      <vt:lpstr>PowerPoint Presentation</vt:lpstr>
      <vt:lpstr>PowerPoint Presentation</vt:lpstr>
      <vt:lpstr>PowerPoint Presentation</vt:lpstr>
      <vt:lpstr>PowerPoint Presentation</vt:lpstr>
      <vt:lpstr>PowerPoint Presentation</vt:lpstr>
      <vt:lpstr>HEART START BONUS</vt:lpstr>
      <vt:lpstr>PowerPoint Presentation</vt:lpstr>
      <vt:lpstr>PowerPoint Presentation</vt:lpstr>
      <vt:lpstr>7 Level ‘UNILEVEL’ Structure</vt:lpstr>
      <vt:lpstr>PowerPoint Presentation</vt:lpstr>
      <vt:lpstr>UNILEVEL BASE BONUSES</vt:lpstr>
      <vt:lpstr>REVENUE SHARING BONUS POOLS</vt:lpstr>
      <vt:lpstr>Revenue sharing bonus pools</vt:lpstr>
      <vt:lpstr>Revenue sharing bonus pools</vt:lpstr>
      <vt:lpstr>Revenue sharing bonus pools</vt:lpstr>
      <vt:lpstr>GO forward infinity bonus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HUGE MARKET!</vt:lpstr>
      <vt:lpstr>RIGHT PLACE. RIGHT TIME.</vt:lpstr>
      <vt:lpstr>THE TREND IS YOUR FRIEND</vt:lpstr>
      <vt:lpstr>Category Creator Emerging As  THE  Category DOMINATOR</vt:lpstr>
      <vt:lpstr>WE ARE THE MENTAL WELLNESS COMPANY</vt:lpstr>
      <vt:lpstr>PowerPoint Presentation</vt:lpstr>
      <vt:lpstr>Why amare –  for business builders</vt:lpstr>
      <vt:lpstr>Amare earnings vs industry earnings</vt:lpstr>
      <vt:lpstr>KEY STATISTICS  At AMARE</vt:lpstr>
      <vt:lpstr>PowerPoint Presentation</vt:lpstr>
      <vt:lpstr>MONEY in the hands of good people can do great things</vt:lpstr>
      <vt:lpstr>PowerPoint Presentation</vt:lpstr>
      <vt:lpstr>Launch Pack Behavior</vt:lpstr>
      <vt:lpstr>Launch Pack Activity</vt:lpstr>
      <vt:lpstr>Launch Pack RESULTS</vt:lpstr>
      <vt:lpstr>Why the Higher Performance?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Nguyen</dc:creator>
  <cp:lastModifiedBy>Karen Nguyen</cp:lastModifiedBy>
  <cp:revision>69</cp:revision>
  <dcterms:created xsi:type="dcterms:W3CDTF">2021-03-30T21:07:39Z</dcterms:created>
  <dcterms:modified xsi:type="dcterms:W3CDTF">2021-05-26T17:35:16Z</dcterms:modified>
</cp:coreProperties>
</file>