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0"/>
  </p:notesMasterIdLst>
  <p:handoutMasterIdLst>
    <p:handoutMasterId r:id="rId61"/>
  </p:handoutMasterIdLst>
  <p:sldIdLst>
    <p:sldId id="257" r:id="rId2"/>
    <p:sldId id="348" r:id="rId3"/>
    <p:sldId id="352" r:id="rId4"/>
    <p:sldId id="297" r:id="rId5"/>
    <p:sldId id="298" r:id="rId6"/>
    <p:sldId id="266" r:id="rId7"/>
    <p:sldId id="267" r:id="rId8"/>
    <p:sldId id="262" r:id="rId9"/>
    <p:sldId id="301" r:id="rId10"/>
    <p:sldId id="353" r:id="rId11"/>
    <p:sldId id="295" r:id="rId12"/>
    <p:sldId id="335" r:id="rId13"/>
    <p:sldId id="264" r:id="rId14"/>
    <p:sldId id="273" r:id="rId15"/>
    <p:sldId id="270" r:id="rId16"/>
    <p:sldId id="354" r:id="rId17"/>
    <p:sldId id="309" r:id="rId18"/>
    <p:sldId id="310" r:id="rId19"/>
    <p:sldId id="332" r:id="rId20"/>
    <p:sldId id="340" r:id="rId21"/>
    <p:sldId id="341" r:id="rId22"/>
    <p:sldId id="303" r:id="rId23"/>
    <p:sldId id="318" r:id="rId24"/>
    <p:sldId id="319" r:id="rId25"/>
    <p:sldId id="296" r:id="rId26"/>
    <p:sldId id="283" r:id="rId27"/>
    <p:sldId id="284" r:id="rId28"/>
    <p:sldId id="285" r:id="rId29"/>
    <p:sldId id="287" r:id="rId30"/>
    <p:sldId id="320" r:id="rId31"/>
    <p:sldId id="334" r:id="rId32"/>
    <p:sldId id="327" r:id="rId33"/>
    <p:sldId id="326" r:id="rId34"/>
    <p:sldId id="288" r:id="rId35"/>
    <p:sldId id="291" r:id="rId36"/>
    <p:sldId id="1538" r:id="rId37"/>
    <p:sldId id="323" r:id="rId38"/>
    <p:sldId id="1537" r:id="rId39"/>
    <p:sldId id="281" r:id="rId40"/>
    <p:sldId id="1443" r:id="rId41"/>
    <p:sldId id="1487" r:id="rId42"/>
    <p:sldId id="1625" r:id="rId43"/>
    <p:sldId id="1628" r:id="rId44"/>
    <p:sldId id="1629" r:id="rId45"/>
    <p:sldId id="1630" r:id="rId46"/>
    <p:sldId id="1632" r:id="rId47"/>
    <p:sldId id="1634" r:id="rId48"/>
    <p:sldId id="1635" r:id="rId49"/>
    <p:sldId id="1464" r:id="rId50"/>
    <p:sldId id="1463" r:id="rId51"/>
    <p:sldId id="1457" r:id="rId52"/>
    <p:sldId id="1439" r:id="rId53"/>
    <p:sldId id="1405" r:id="rId54"/>
    <p:sldId id="1406" r:id="rId55"/>
    <p:sldId id="1624" r:id="rId56"/>
    <p:sldId id="1440" r:id="rId57"/>
    <p:sldId id="1441" r:id="rId58"/>
    <p:sldId id="321"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A6BD"/>
    <a:srgbClr val="66C2AB"/>
    <a:srgbClr val="DCDBE9"/>
    <a:srgbClr val="FFD131"/>
    <a:srgbClr val="F8B323"/>
    <a:srgbClr val="5C3F7F"/>
    <a:srgbClr val="68478D"/>
    <a:srgbClr val="684775"/>
    <a:srgbClr val="3F2A56"/>
    <a:srgbClr val="EE3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96F5E-5332-B048-8C95-DBCD5E2FC3DF}" v="8" dt="2021-06-07T17:25:45.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22"/>
    <p:restoredTop sz="96327"/>
  </p:normalViewPr>
  <p:slideViewPr>
    <p:cSldViewPr snapToObjects="1">
      <p:cViewPr varScale="1">
        <p:scale>
          <a:sx n="123" d="100"/>
          <a:sy n="123" d="100"/>
        </p:scale>
        <p:origin x="256" y="192"/>
      </p:cViewPr>
      <p:guideLst/>
    </p:cSldViewPr>
  </p:slideViewPr>
  <p:notesTextViewPr>
    <p:cViewPr>
      <p:scale>
        <a:sx n="1" d="1"/>
        <a:sy n="1" d="1"/>
      </p:scale>
      <p:origin x="0" y="0"/>
    </p:cViewPr>
  </p:notesTextViewPr>
  <p:sorterViewPr>
    <p:cViewPr>
      <p:scale>
        <a:sx n="1" d="1"/>
        <a:sy n="1" d="1"/>
      </p:scale>
      <p:origin x="0" y="0"/>
    </p:cViewPr>
  </p:sorterViewPr>
  <p:notesViewPr>
    <p:cSldViewPr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Nguyen" userId="f4aa5d1e-46ca-45ec-b69e-bfa419a112ba" providerId="ADAL" clId="{FB796F5E-5332-B048-8C95-DBCD5E2FC3DF}"/>
    <pc:docChg chg="undo redo custSel addSld delSld modSld">
      <pc:chgData name="Karen Nguyen" userId="f4aa5d1e-46ca-45ec-b69e-bfa419a112ba" providerId="ADAL" clId="{FB796F5E-5332-B048-8C95-DBCD5E2FC3DF}" dt="2021-06-07T17:26:55.119" v="116" actId="20577"/>
      <pc:docMkLst>
        <pc:docMk/>
      </pc:docMkLst>
      <pc:sldChg chg="del">
        <pc:chgData name="Karen Nguyen" userId="f4aa5d1e-46ca-45ec-b69e-bfa419a112ba" providerId="ADAL" clId="{FB796F5E-5332-B048-8C95-DBCD5E2FC3DF}" dt="2021-06-07T17:19:07.141" v="0" actId="2696"/>
        <pc:sldMkLst>
          <pc:docMk/>
          <pc:sldMk cId="191339970" sldId="1403"/>
        </pc:sldMkLst>
      </pc:sldChg>
      <pc:sldChg chg="addSp modSp mod">
        <pc:chgData name="Karen Nguyen" userId="f4aa5d1e-46ca-45ec-b69e-bfa419a112ba" providerId="ADAL" clId="{FB796F5E-5332-B048-8C95-DBCD5E2FC3DF}" dt="2021-06-07T17:20:00.765" v="5" actId="2085"/>
        <pc:sldMkLst>
          <pc:docMk/>
          <pc:sldMk cId="1642626131" sldId="1463"/>
        </pc:sldMkLst>
        <pc:spChg chg="add mod">
          <ac:chgData name="Karen Nguyen" userId="f4aa5d1e-46ca-45ec-b69e-bfa419a112ba" providerId="ADAL" clId="{FB796F5E-5332-B048-8C95-DBCD5E2FC3DF}" dt="2021-06-07T17:20:00.765" v="5" actId="2085"/>
          <ac:spMkLst>
            <pc:docMk/>
            <pc:sldMk cId="1642626131" sldId="1463"/>
            <ac:spMk id="3" creationId="{1F371213-45C8-0041-B13E-C44E9072075F}"/>
          </ac:spMkLst>
        </pc:spChg>
      </pc:sldChg>
      <pc:sldChg chg="modSp mod">
        <pc:chgData name="Karen Nguyen" userId="f4aa5d1e-46ca-45ec-b69e-bfa419a112ba" providerId="ADAL" clId="{FB796F5E-5332-B048-8C95-DBCD5E2FC3DF}" dt="2021-06-07T17:26:55.119" v="116" actId="20577"/>
        <pc:sldMkLst>
          <pc:docMk/>
          <pc:sldMk cId="835509757" sldId="1487"/>
        </pc:sldMkLst>
        <pc:spChg chg="mod">
          <ac:chgData name="Karen Nguyen" userId="f4aa5d1e-46ca-45ec-b69e-bfa419a112ba" providerId="ADAL" clId="{FB796F5E-5332-B048-8C95-DBCD5E2FC3DF}" dt="2021-06-07T17:26:55.119" v="116" actId="20577"/>
          <ac:spMkLst>
            <pc:docMk/>
            <pc:sldMk cId="835509757" sldId="1487"/>
            <ac:spMk id="5" creationId="{973A6E99-EB00-9A42-B886-87A875A33533}"/>
          </ac:spMkLst>
        </pc:spChg>
      </pc:sldChg>
      <pc:sldChg chg="del">
        <pc:chgData name="Karen Nguyen" userId="f4aa5d1e-46ca-45ec-b69e-bfa419a112ba" providerId="ADAL" clId="{FB796F5E-5332-B048-8C95-DBCD5E2FC3DF}" dt="2021-06-07T17:24:17.406" v="12" actId="2696"/>
        <pc:sldMkLst>
          <pc:docMk/>
          <pc:sldMk cId="1887985274" sldId="1536"/>
        </pc:sldMkLst>
      </pc:sldChg>
      <pc:sldChg chg="addSp modSp add setBg">
        <pc:chgData name="Karen Nguyen" userId="f4aa5d1e-46ca-45ec-b69e-bfa419a112ba" providerId="ADAL" clId="{FB796F5E-5332-B048-8C95-DBCD5E2FC3DF}" dt="2021-06-07T17:23:08.301" v="10"/>
        <pc:sldMkLst>
          <pc:docMk/>
          <pc:sldMk cId="2641818108" sldId="1624"/>
        </pc:sldMkLst>
        <pc:picChg chg="add mod">
          <ac:chgData name="Karen Nguyen" userId="f4aa5d1e-46ca-45ec-b69e-bfa419a112ba" providerId="ADAL" clId="{FB796F5E-5332-B048-8C95-DBCD5E2FC3DF}" dt="2021-06-07T17:23:08.301" v="10"/>
          <ac:picMkLst>
            <pc:docMk/>
            <pc:sldMk cId="2641818108" sldId="1624"/>
            <ac:picMk id="15" creationId="{2E94F1B8-6A5C-4A4F-8896-D4A3D803AECE}"/>
          </ac:picMkLst>
        </pc:picChg>
      </pc:sldChg>
      <pc:sldChg chg="add">
        <pc:chgData name="Karen Nguyen" userId="f4aa5d1e-46ca-45ec-b69e-bfa419a112ba" providerId="ADAL" clId="{FB796F5E-5332-B048-8C95-DBCD5E2FC3DF}" dt="2021-06-07T17:24:11.687" v="11"/>
        <pc:sldMkLst>
          <pc:docMk/>
          <pc:sldMk cId="1990022550" sldId="1625"/>
        </pc:sldMkLst>
      </pc:sldChg>
      <pc:sldChg chg="add">
        <pc:chgData name="Karen Nguyen" userId="f4aa5d1e-46ca-45ec-b69e-bfa419a112ba" providerId="ADAL" clId="{FB796F5E-5332-B048-8C95-DBCD5E2FC3DF}" dt="2021-06-07T17:24:11.687" v="11"/>
        <pc:sldMkLst>
          <pc:docMk/>
          <pc:sldMk cId="1705696561" sldId="1628"/>
        </pc:sldMkLst>
      </pc:sldChg>
      <pc:sldChg chg="add">
        <pc:chgData name="Karen Nguyen" userId="f4aa5d1e-46ca-45ec-b69e-bfa419a112ba" providerId="ADAL" clId="{FB796F5E-5332-B048-8C95-DBCD5E2FC3DF}" dt="2021-06-07T17:24:11.687" v="11"/>
        <pc:sldMkLst>
          <pc:docMk/>
          <pc:sldMk cId="3010870663" sldId="1629"/>
        </pc:sldMkLst>
      </pc:sldChg>
      <pc:sldChg chg="add">
        <pc:chgData name="Karen Nguyen" userId="f4aa5d1e-46ca-45ec-b69e-bfa419a112ba" providerId="ADAL" clId="{FB796F5E-5332-B048-8C95-DBCD5E2FC3DF}" dt="2021-06-07T17:24:11.687" v="11"/>
        <pc:sldMkLst>
          <pc:docMk/>
          <pc:sldMk cId="959882233" sldId="1630"/>
        </pc:sldMkLst>
      </pc:sldChg>
      <pc:sldChg chg="add">
        <pc:chgData name="Karen Nguyen" userId="f4aa5d1e-46ca-45ec-b69e-bfa419a112ba" providerId="ADAL" clId="{FB796F5E-5332-B048-8C95-DBCD5E2FC3DF}" dt="2021-06-07T17:24:11.687" v="11"/>
        <pc:sldMkLst>
          <pc:docMk/>
          <pc:sldMk cId="2107409947" sldId="1632"/>
        </pc:sldMkLst>
      </pc:sldChg>
      <pc:sldChg chg="add">
        <pc:chgData name="Karen Nguyen" userId="f4aa5d1e-46ca-45ec-b69e-bfa419a112ba" providerId="ADAL" clId="{FB796F5E-5332-B048-8C95-DBCD5E2FC3DF}" dt="2021-06-07T17:24:11.687" v="11"/>
        <pc:sldMkLst>
          <pc:docMk/>
          <pc:sldMk cId="2615679436" sldId="1634"/>
        </pc:sldMkLst>
      </pc:sldChg>
      <pc:sldChg chg="modSp add mod">
        <pc:chgData name="Karen Nguyen" userId="f4aa5d1e-46ca-45ec-b69e-bfa419a112ba" providerId="ADAL" clId="{FB796F5E-5332-B048-8C95-DBCD5E2FC3DF}" dt="2021-06-07T17:25:01.236" v="28" actId="20577"/>
        <pc:sldMkLst>
          <pc:docMk/>
          <pc:sldMk cId="2238034788" sldId="1635"/>
        </pc:sldMkLst>
        <pc:spChg chg="mod">
          <ac:chgData name="Karen Nguyen" userId="f4aa5d1e-46ca-45ec-b69e-bfa419a112ba" providerId="ADAL" clId="{FB796F5E-5332-B048-8C95-DBCD5E2FC3DF}" dt="2021-06-07T17:25:01.236" v="28" actId="20577"/>
          <ac:spMkLst>
            <pc:docMk/>
            <pc:sldMk cId="2238034788" sldId="1635"/>
            <ac:spMk id="3" creationId="{93925A1C-6847-0D45-A34D-F80A009E8F9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44D7D0-F5CA-FF43-91D5-F6EE14C334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789D03-A8EA-1044-B8C8-DA7E44C7AD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90D69F-05FC-1744-8632-4536257D1D91}" type="datetimeFigureOut">
              <a:rPr lang="en-US" smtClean="0"/>
              <a:t>6/7/21</a:t>
            </a:fld>
            <a:endParaRPr lang="en-US"/>
          </a:p>
        </p:txBody>
      </p:sp>
      <p:sp>
        <p:nvSpPr>
          <p:cNvPr id="4" name="Footer Placeholder 3">
            <a:extLst>
              <a:ext uri="{FF2B5EF4-FFF2-40B4-BE49-F238E27FC236}">
                <a16:creationId xmlns:a16="http://schemas.microsoft.com/office/drawing/2014/main" id="{A2BA5490-54A2-A741-8337-AE867739B7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3A2055-30BE-D74D-988A-611AD5A2A0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7DED6-009D-E843-B09F-DB5709395237}" type="slidenum">
              <a:rPr lang="en-US" smtClean="0"/>
              <a:t>‹#›</a:t>
            </a:fld>
            <a:endParaRPr lang="en-US"/>
          </a:p>
        </p:txBody>
      </p:sp>
    </p:spTree>
    <p:extLst>
      <p:ext uri="{BB962C8B-B14F-4D97-AF65-F5344CB8AC3E}">
        <p14:creationId xmlns:p14="http://schemas.microsoft.com/office/powerpoint/2010/main" val="3342065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10F39-23DA-C946-8D9B-16DF335C5234}" type="datetimeFigureOut">
              <a:rPr lang="en-US" smtClean="0"/>
              <a:t>6/3/21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D8215-C1BA-F94F-988A-F35F82806FD3}" type="slidenum">
              <a:rPr lang="en-US" smtClean="0"/>
              <a:t>‹#›</a:t>
            </a:fld>
            <a:endParaRPr lang="en-US"/>
          </a:p>
        </p:txBody>
      </p:sp>
    </p:spTree>
    <p:extLst>
      <p:ext uri="{BB962C8B-B14F-4D97-AF65-F5344CB8AC3E}">
        <p14:creationId xmlns:p14="http://schemas.microsoft.com/office/powerpoint/2010/main" val="2703116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2</a:t>
            </a:fld>
            <a:endParaRPr lang="en-US"/>
          </a:p>
        </p:txBody>
      </p:sp>
    </p:spTree>
    <p:extLst>
      <p:ext uri="{BB962C8B-B14F-4D97-AF65-F5344CB8AC3E}">
        <p14:creationId xmlns:p14="http://schemas.microsoft.com/office/powerpoint/2010/main" val="144643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18</a:t>
            </a:fld>
            <a:endParaRPr lang="en-US"/>
          </a:p>
        </p:txBody>
      </p:sp>
    </p:spTree>
    <p:extLst>
      <p:ext uri="{BB962C8B-B14F-4D97-AF65-F5344CB8AC3E}">
        <p14:creationId xmlns:p14="http://schemas.microsoft.com/office/powerpoint/2010/main" val="43560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21</a:t>
            </a:fld>
            <a:endParaRPr lang="en-US"/>
          </a:p>
        </p:txBody>
      </p:sp>
    </p:spTree>
    <p:extLst>
      <p:ext uri="{BB962C8B-B14F-4D97-AF65-F5344CB8AC3E}">
        <p14:creationId xmlns:p14="http://schemas.microsoft.com/office/powerpoint/2010/main" val="4132999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24</a:t>
            </a:fld>
            <a:endParaRPr lang="en-US"/>
          </a:p>
        </p:txBody>
      </p:sp>
    </p:spTree>
    <p:extLst>
      <p:ext uri="{BB962C8B-B14F-4D97-AF65-F5344CB8AC3E}">
        <p14:creationId xmlns:p14="http://schemas.microsoft.com/office/powerpoint/2010/main" val="559880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31</a:t>
            </a:fld>
            <a:endParaRPr lang="en-US"/>
          </a:p>
        </p:txBody>
      </p:sp>
    </p:spTree>
    <p:extLst>
      <p:ext uri="{BB962C8B-B14F-4D97-AF65-F5344CB8AC3E}">
        <p14:creationId xmlns:p14="http://schemas.microsoft.com/office/powerpoint/2010/main" val="2931579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36</a:t>
            </a:fld>
            <a:endParaRPr lang="en-US"/>
          </a:p>
        </p:txBody>
      </p:sp>
    </p:spTree>
    <p:extLst>
      <p:ext uri="{BB962C8B-B14F-4D97-AF65-F5344CB8AC3E}">
        <p14:creationId xmlns:p14="http://schemas.microsoft.com/office/powerpoint/2010/main" val="1762716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37</a:t>
            </a:fld>
            <a:endParaRPr lang="en-US"/>
          </a:p>
        </p:txBody>
      </p:sp>
    </p:spTree>
    <p:extLst>
      <p:ext uri="{BB962C8B-B14F-4D97-AF65-F5344CB8AC3E}">
        <p14:creationId xmlns:p14="http://schemas.microsoft.com/office/powerpoint/2010/main" val="902960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3AE36-5DB4-884B-950C-B5A845420904}" type="slidenum">
              <a:rPr lang="en-US" smtClean="0"/>
              <a:pPr/>
              <a:t>39</a:t>
            </a:fld>
            <a:endParaRPr lang="en-US" dirty="0"/>
          </a:p>
        </p:txBody>
      </p:sp>
    </p:spTree>
    <p:extLst>
      <p:ext uri="{BB962C8B-B14F-4D97-AF65-F5344CB8AC3E}">
        <p14:creationId xmlns:p14="http://schemas.microsoft.com/office/powerpoint/2010/main" val="1018352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CE421-CE79-4F6B-9D61-BE05B2860028}" type="slidenum">
              <a:rPr lang="en-US" smtClean="0"/>
              <a:pPr/>
              <a:t>42</a:t>
            </a:fld>
            <a:endParaRPr lang="en-US" dirty="0"/>
          </a:p>
        </p:txBody>
      </p:sp>
    </p:spTree>
    <p:extLst>
      <p:ext uri="{BB962C8B-B14F-4D97-AF65-F5344CB8AC3E}">
        <p14:creationId xmlns:p14="http://schemas.microsoft.com/office/powerpoint/2010/main" val="4158751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CE421-CE79-4F6B-9D61-BE05B2860028}" type="slidenum">
              <a:rPr lang="en-US" smtClean="0"/>
              <a:pPr/>
              <a:t>44</a:t>
            </a:fld>
            <a:endParaRPr lang="en-US" dirty="0"/>
          </a:p>
        </p:txBody>
      </p:sp>
    </p:spTree>
    <p:extLst>
      <p:ext uri="{BB962C8B-B14F-4D97-AF65-F5344CB8AC3E}">
        <p14:creationId xmlns:p14="http://schemas.microsoft.com/office/powerpoint/2010/main" val="255835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CE421-CE79-4F6B-9D61-BE05B2860028}" type="slidenum">
              <a:rPr lang="en-US" smtClean="0"/>
              <a:pPr/>
              <a:t>45</a:t>
            </a:fld>
            <a:endParaRPr lang="en-US" dirty="0"/>
          </a:p>
        </p:txBody>
      </p:sp>
    </p:spTree>
    <p:extLst>
      <p:ext uri="{BB962C8B-B14F-4D97-AF65-F5344CB8AC3E}">
        <p14:creationId xmlns:p14="http://schemas.microsoft.com/office/powerpoint/2010/main" val="335387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4</a:t>
            </a:fld>
            <a:endParaRPr lang="en-US"/>
          </a:p>
        </p:txBody>
      </p:sp>
    </p:spTree>
    <p:extLst>
      <p:ext uri="{BB962C8B-B14F-4D97-AF65-F5344CB8AC3E}">
        <p14:creationId xmlns:p14="http://schemas.microsoft.com/office/powerpoint/2010/main" val="3421683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CE421-CE79-4F6B-9D61-BE05B2860028}" type="slidenum">
              <a:rPr lang="en-US" smtClean="0"/>
              <a:pPr/>
              <a:t>46</a:t>
            </a:fld>
            <a:endParaRPr lang="en-US" dirty="0"/>
          </a:p>
        </p:txBody>
      </p:sp>
    </p:spTree>
    <p:extLst>
      <p:ext uri="{BB962C8B-B14F-4D97-AF65-F5344CB8AC3E}">
        <p14:creationId xmlns:p14="http://schemas.microsoft.com/office/powerpoint/2010/main" val="682883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CE421-CE79-4F6B-9D61-BE05B2860028}" type="slidenum">
              <a:rPr lang="en-US" smtClean="0"/>
              <a:pPr/>
              <a:t>47</a:t>
            </a:fld>
            <a:endParaRPr lang="en-US" dirty="0"/>
          </a:p>
        </p:txBody>
      </p:sp>
    </p:spTree>
    <p:extLst>
      <p:ext uri="{BB962C8B-B14F-4D97-AF65-F5344CB8AC3E}">
        <p14:creationId xmlns:p14="http://schemas.microsoft.com/office/powerpoint/2010/main" val="1815648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CE421-CE79-4F6B-9D61-BE05B2860028}" type="slidenum">
              <a:rPr lang="en-US" smtClean="0"/>
              <a:pPr/>
              <a:t>48</a:t>
            </a:fld>
            <a:endParaRPr lang="en-US" dirty="0"/>
          </a:p>
        </p:txBody>
      </p:sp>
    </p:spTree>
    <p:extLst>
      <p:ext uri="{BB962C8B-B14F-4D97-AF65-F5344CB8AC3E}">
        <p14:creationId xmlns:p14="http://schemas.microsoft.com/office/powerpoint/2010/main" val="62337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49</a:t>
            </a:fld>
            <a:endParaRPr lang="en-US"/>
          </a:p>
        </p:txBody>
      </p:sp>
    </p:spTree>
    <p:extLst>
      <p:ext uri="{BB962C8B-B14F-4D97-AF65-F5344CB8AC3E}">
        <p14:creationId xmlns:p14="http://schemas.microsoft.com/office/powerpoint/2010/main" val="513470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3AE36-5DB4-884B-950C-B5A845420904}" type="slidenum">
              <a:rPr lang="en-US" smtClean="0"/>
              <a:pPr/>
              <a:t>50</a:t>
            </a:fld>
            <a:endParaRPr lang="en-US" dirty="0"/>
          </a:p>
        </p:txBody>
      </p:sp>
    </p:spTree>
    <p:extLst>
      <p:ext uri="{BB962C8B-B14F-4D97-AF65-F5344CB8AC3E}">
        <p14:creationId xmlns:p14="http://schemas.microsoft.com/office/powerpoint/2010/main" val="334693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3AE36-5DB4-884B-950C-B5A845420904}" type="slidenum">
              <a:rPr lang="en-US" smtClean="0"/>
              <a:pPr/>
              <a:t>52</a:t>
            </a:fld>
            <a:endParaRPr lang="en-US" dirty="0"/>
          </a:p>
        </p:txBody>
      </p:sp>
    </p:spTree>
    <p:extLst>
      <p:ext uri="{BB962C8B-B14F-4D97-AF65-F5344CB8AC3E}">
        <p14:creationId xmlns:p14="http://schemas.microsoft.com/office/powerpoint/2010/main" val="2568267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CE421-CE79-4F6B-9D61-BE05B2860028}" type="slidenum">
              <a:rPr lang="en-US" smtClean="0"/>
              <a:pPr/>
              <a:t>55</a:t>
            </a:fld>
            <a:endParaRPr lang="en-US" dirty="0"/>
          </a:p>
        </p:txBody>
      </p:sp>
    </p:spTree>
    <p:extLst>
      <p:ext uri="{BB962C8B-B14F-4D97-AF65-F5344CB8AC3E}">
        <p14:creationId xmlns:p14="http://schemas.microsoft.com/office/powerpoint/2010/main" val="394800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5</a:t>
            </a:fld>
            <a:endParaRPr lang="en-US"/>
          </a:p>
        </p:txBody>
      </p:sp>
    </p:spTree>
    <p:extLst>
      <p:ext uri="{BB962C8B-B14F-4D97-AF65-F5344CB8AC3E}">
        <p14:creationId xmlns:p14="http://schemas.microsoft.com/office/powerpoint/2010/main" val="313075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6</a:t>
            </a:fld>
            <a:endParaRPr lang="en-US"/>
          </a:p>
        </p:txBody>
      </p:sp>
    </p:spTree>
    <p:extLst>
      <p:ext uri="{BB962C8B-B14F-4D97-AF65-F5344CB8AC3E}">
        <p14:creationId xmlns:p14="http://schemas.microsoft.com/office/powerpoint/2010/main" val="800007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8</a:t>
            </a:fld>
            <a:endParaRPr lang="en-US"/>
          </a:p>
        </p:txBody>
      </p:sp>
    </p:spTree>
    <p:extLst>
      <p:ext uri="{BB962C8B-B14F-4D97-AF65-F5344CB8AC3E}">
        <p14:creationId xmlns:p14="http://schemas.microsoft.com/office/powerpoint/2010/main" val="183502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11</a:t>
            </a:fld>
            <a:endParaRPr lang="en-US"/>
          </a:p>
        </p:txBody>
      </p:sp>
    </p:spTree>
    <p:extLst>
      <p:ext uri="{BB962C8B-B14F-4D97-AF65-F5344CB8AC3E}">
        <p14:creationId xmlns:p14="http://schemas.microsoft.com/office/powerpoint/2010/main" val="229752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15</a:t>
            </a:fld>
            <a:endParaRPr lang="en-US"/>
          </a:p>
        </p:txBody>
      </p:sp>
    </p:spTree>
    <p:extLst>
      <p:ext uri="{BB962C8B-B14F-4D97-AF65-F5344CB8AC3E}">
        <p14:creationId xmlns:p14="http://schemas.microsoft.com/office/powerpoint/2010/main" val="105008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16</a:t>
            </a:fld>
            <a:endParaRPr lang="en-US"/>
          </a:p>
        </p:txBody>
      </p:sp>
    </p:spTree>
    <p:extLst>
      <p:ext uri="{BB962C8B-B14F-4D97-AF65-F5344CB8AC3E}">
        <p14:creationId xmlns:p14="http://schemas.microsoft.com/office/powerpoint/2010/main" val="2679835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17</a:t>
            </a:fld>
            <a:endParaRPr lang="en-US"/>
          </a:p>
        </p:txBody>
      </p:sp>
    </p:spTree>
    <p:extLst>
      <p:ext uri="{BB962C8B-B14F-4D97-AF65-F5344CB8AC3E}">
        <p14:creationId xmlns:p14="http://schemas.microsoft.com/office/powerpoint/2010/main" val="3191137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6736-9972-1146-9ABB-93F18B94ACD4}"/>
              </a:ext>
            </a:extLst>
          </p:cNvPr>
          <p:cNvSpPr>
            <a:spLocks noGrp="1"/>
          </p:cNvSpPr>
          <p:nvPr>
            <p:ph type="title"/>
          </p:nvPr>
        </p:nvSpPr>
        <p:spPr>
          <a:xfrm>
            <a:off x="3263503" y="1875718"/>
            <a:ext cx="8231300" cy="3097415"/>
          </a:xfrm>
        </p:spPr>
        <p:txBody>
          <a:bodyPr anchor="ctr">
            <a:normAutofit/>
          </a:bodyPr>
          <a:lstStyle>
            <a:lvl1pPr algn="r">
              <a:defRPr sz="5400">
                <a:solidFill>
                  <a:schemeClr val="bg1"/>
                </a:solidFill>
              </a:defRPr>
            </a:lvl1pPr>
          </a:lstStyle>
          <a:p>
            <a:r>
              <a:rPr lang="en-US" dirty="0"/>
              <a:t>Click to edit Master title style</a:t>
            </a:r>
          </a:p>
        </p:txBody>
      </p:sp>
      <p:pic>
        <p:nvPicPr>
          <p:cNvPr id="9" name="Picture 8" descr="Icon, company name&#10;&#10;Description automatically generated">
            <a:extLst>
              <a:ext uri="{FF2B5EF4-FFF2-40B4-BE49-F238E27FC236}">
                <a16:creationId xmlns:a16="http://schemas.microsoft.com/office/drawing/2014/main" id="{26C26518-634C-5C45-A842-CD7346F2891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8361" y="3424426"/>
            <a:ext cx="3114901" cy="3433574"/>
          </a:xfrm>
          <a:prstGeom prst="rect">
            <a:avLst/>
          </a:prstGeom>
        </p:spPr>
      </p:pic>
      <p:pic>
        <p:nvPicPr>
          <p:cNvPr id="10" name="Picture 9">
            <a:extLst>
              <a:ext uri="{FF2B5EF4-FFF2-40B4-BE49-F238E27FC236}">
                <a16:creationId xmlns:a16="http://schemas.microsoft.com/office/drawing/2014/main" id="{3F6DD3D8-0ECF-934A-AC4C-F3AB60DA008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73506" y="272591"/>
            <a:ext cx="3063055" cy="238623"/>
          </a:xfrm>
          <a:prstGeom prst="rect">
            <a:avLst/>
          </a:prstGeom>
        </p:spPr>
      </p:pic>
    </p:spTree>
    <p:extLst>
      <p:ext uri="{BB962C8B-B14F-4D97-AF65-F5344CB8AC3E}">
        <p14:creationId xmlns:p14="http://schemas.microsoft.com/office/powerpoint/2010/main" val="3303306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1A99B-E68B-C24B-A924-928AAEDC8CDF}"/>
              </a:ext>
            </a:extLst>
          </p:cNvPr>
          <p:cNvPicPr>
            <a:picLocks noChangeAspect="1"/>
          </p:cNvPicPr>
          <p:nvPr userDrawn="1"/>
        </p:nvPicPr>
        <p:blipFill>
          <a:blip r:embed="rId2"/>
          <a:srcRect/>
          <a:stretch/>
        </p:blipFill>
        <p:spPr>
          <a:xfrm>
            <a:off x="6858558" y="0"/>
            <a:ext cx="4538383" cy="6858000"/>
          </a:xfrm>
          <a:prstGeom prst="rect">
            <a:avLst/>
          </a:prstGeom>
        </p:spPr>
      </p:pic>
      <p:pic>
        <p:nvPicPr>
          <p:cNvPr id="5" name="Picture 4" descr="Shape&#10;&#10;Description automatically generated">
            <a:extLst>
              <a:ext uri="{FF2B5EF4-FFF2-40B4-BE49-F238E27FC236}">
                <a16:creationId xmlns:a16="http://schemas.microsoft.com/office/drawing/2014/main" id="{0B4E005D-8D35-4B42-96DD-84137395DAC7}"/>
              </a:ext>
            </a:extLst>
          </p:cNvPr>
          <p:cNvPicPr>
            <a:picLocks noChangeAspect="1"/>
          </p:cNvPicPr>
          <p:nvPr userDrawn="1"/>
        </p:nvPicPr>
        <p:blipFill>
          <a:blip r:embed="rId3"/>
          <a:stretch>
            <a:fillRect/>
          </a:stretch>
        </p:blipFill>
        <p:spPr>
          <a:xfrm>
            <a:off x="6858558" y="0"/>
            <a:ext cx="4538383" cy="6951406"/>
          </a:xfrm>
          <a:prstGeom prst="rect">
            <a:avLst/>
          </a:prstGeom>
        </p:spPr>
      </p:pic>
      <p:sp>
        <p:nvSpPr>
          <p:cNvPr id="8" name="Title 1">
            <a:extLst>
              <a:ext uri="{FF2B5EF4-FFF2-40B4-BE49-F238E27FC236}">
                <a16:creationId xmlns:a16="http://schemas.microsoft.com/office/drawing/2014/main" id="{AA3CA137-DDF7-534F-8E56-BE4A329FC3B0}"/>
              </a:ext>
            </a:extLst>
          </p:cNvPr>
          <p:cNvSpPr>
            <a:spLocks noGrp="1"/>
          </p:cNvSpPr>
          <p:nvPr>
            <p:ph type="title"/>
          </p:nvPr>
        </p:nvSpPr>
        <p:spPr>
          <a:xfrm>
            <a:off x="795059" y="1411447"/>
            <a:ext cx="4165236" cy="2333383"/>
          </a:xfrm>
        </p:spPr>
        <p:txBody>
          <a:bodyPr>
            <a:noAutofit/>
          </a:bodyPr>
          <a:lstStyle>
            <a:lvl1pPr>
              <a:defRPr sz="4000">
                <a:solidFill>
                  <a:srgbClr val="3F2A56"/>
                </a:solidFill>
              </a:defRPr>
            </a:lvl1pPr>
          </a:lstStyle>
          <a:p>
            <a:r>
              <a:rPr lang="en-US" dirty="0"/>
              <a:t>Click to edit Master title style</a:t>
            </a:r>
          </a:p>
        </p:txBody>
      </p:sp>
      <p:pic>
        <p:nvPicPr>
          <p:cNvPr id="6" name="Picture 3">
            <a:extLst>
              <a:ext uri="{FF2B5EF4-FFF2-40B4-BE49-F238E27FC236}">
                <a16:creationId xmlns:a16="http://schemas.microsoft.com/office/drawing/2014/main" id="{FD9CC62E-8C0B-F547-884F-B426A8B5959F}"/>
              </a:ext>
            </a:extLst>
          </p:cNvPr>
          <p:cNvPicPr>
            <a:picLocks noChangeAspect="1"/>
          </p:cNvPicPr>
          <p:nvPr userDrawn="1"/>
        </p:nvPicPr>
        <p:blipFill>
          <a:blip r:embed="rId4"/>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148037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3CA137-DDF7-534F-8E56-BE4A329FC3B0}"/>
              </a:ext>
            </a:extLst>
          </p:cNvPr>
          <p:cNvSpPr>
            <a:spLocks noGrp="1"/>
          </p:cNvSpPr>
          <p:nvPr>
            <p:ph type="title"/>
          </p:nvPr>
        </p:nvSpPr>
        <p:spPr>
          <a:xfrm>
            <a:off x="7045131" y="1411447"/>
            <a:ext cx="4165236" cy="2333383"/>
          </a:xfrm>
        </p:spPr>
        <p:txBody>
          <a:bodyPr>
            <a:noAutofit/>
          </a:bodyPr>
          <a:lstStyle>
            <a:lvl1pPr>
              <a:defRPr sz="4000">
                <a:solidFill>
                  <a:srgbClr val="3F2A56"/>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191AA97A-4823-D643-A383-FC84A7F15096}"/>
              </a:ext>
            </a:extLst>
          </p:cNvPr>
          <p:cNvSpPr>
            <a:spLocks noGrp="1"/>
          </p:cNvSpPr>
          <p:nvPr>
            <p:ph type="pic" sz="quarter" idx="10"/>
          </p:nvPr>
        </p:nvSpPr>
        <p:spPr>
          <a:xfrm>
            <a:off x="981633" y="1411289"/>
            <a:ext cx="5595937" cy="5172322"/>
          </a:xfrm>
        </p:spPr>
        <p:txBody>
          <a:bodyPr/>
          <a:lstStyle/>
          <a:p>
            <a:endParaRPr lang="en-US"/>
          </a:p>
        </p:txBody>
      </p:sp>
      <p:pic>
        <p:nvPicPr>
          <p:cNvPr id="5" name="Picture 3">
            <a:extLst>
              <a:ext uri="{FF2B5EF4-FFF2-40B4-BE49-F238E27FC236}">
                <a16:creationId xmlns:a16="http://schemas.microsoft.com/office/drawing/2014/main" id="{6C627022-1DF4-E94E-94AF-1497E20431C6}"/>
              </a:ext>
            </a:extLst>
          </p:cNvPr>
          <p:cNvPicPr>
            <a:picLocks noChangeAspect="1"/>
          </p:cNvPicPr>
          <p:nvPr userDrawn="1"/>
        </p:nvPicPr>
        <p:blipFill>
          <a:blip r:embed="rId2"/>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387025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2827-E920-B049-B801-820D132051A8}"/>
              </a:ext>
            </a:extLst>
          </p:cNvPr>
          <p:cNvSpPr>
            <a:spLocks noGrp="1"/>
          </p:cNvSpPr>
          <p:nvPr>
            <p:ph type="title"/>
          </p:nvPr>
        </p:nvSpPr>
        <p:spPr>
          <a:xfrm>
            <a:off x="1006839" y="1110053"/>
            <a:ext cx="10178322" cy="1492132"/>
          </a:xfrm>
        </p:spPr>
        <p:txBody>
          <a:bodyPr/>
          <a:lstStyle/>
          <a:p>
            <a:r>
              <a:rPr lang="en-US"/>
              <a:t>Click to edit Master title style</a:t>
            </a:r>
          </a:p>
        </p:txBody>
      </p:sp>
      <p:pic>
        <p:nvPicPr>
          <p:cNvPr id="4" name="Picture 3">
            <a:extLst>
              <a:ext uri="{FF2B5EF4-FFF2-40B4-BE49-F238E27FC236}">
                <a16:creationId xmlns:a16="http://schemas.microsoft.com/office/drawing/2014/main" id="{E5DD30A3-95AC-7C44-ADAC-6B8DFB6B95E5}"/>
              </a:ext>
            </a:extLst>
          </p:cNvPr>
          <p:cNvPicPr>
            <a:picLocks noChangeAspect="1"/>
          </p:cNvPicPr>
          <p:nvPr userDrawn="1"/>
        </p:nvPicPr>
        <p:blipFill>
          <a:blip r:embed="rId2"/>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2568828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2827-E920-B049-B801-820D132051A8}"/>
              </a:ext>
            </a:extLst>
          </p:cNvPr>
          <p:cNvSpPr>
            <a:spLocks noGrp="1"/>
          </p:cNvSpPr>
          <p:nvPr>
            <p:ph type="title"/>
          </p:nvPr>
        </p:nvSpPr>
        <p:spPr>
          <a:xfrm>
            <a:off x="1006839" y="1110053"/>
            <a:ext cx="10178322" cy="1492132"/>
          </a:xfrm>
        </p:spPr>
        <p:txBody>
          <a:bodyPr>
            <a:noAutofit/>
          </a:bodyPr>
          <a:lstStyle>
            <a:lvl1pPr>
              <a:defRPr sz="5400"/>
            </a:lvl1pPr>
          </a:lstStyle>
          <a:p>
            <a:r>
              <a:rPr lang="en-US" dirty="0"/>
              <a:t>Click to edit Master title style</a:t>
            </a:r>
          </a:p>
        </p:txBody>
      </p:sp>
      <p:pic>
        <p:nvPicPr>
          <p:cNvPr id="4" name="Picture 3">
            <a:extLst>
              <a:ext uri="{FF2B5EF4-FFF2-40B4-BE49-F238E27FC236}">
                <a16:creationId xmlns:a16="http://schemas.microsoft.com/office/drawing/2014/main" id="{C85290C8-69E3-5D47-8480-7FF362E0D79A}"/>
              </a:ext>
            </a:extLst>
          </p:cNvPr>
          <p:cNvPicPr>
            <a:picLocks noChangeAspect="1"/>
          </p:cNvPicPr>
          <p:nvPr userDrawn="1"/>
        </p:nvPicPr>
        <p:blipFill>
          <a:blip r:embed="rId3"/>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634217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8518AD0-6A7E-E145-9787-05E17B781CA4}"/>
              </a:ext>
            </a:extLst>
          </p:cNvPr>
          <p:cNvSpPr>
            <a:spLocks noGrp="1"/>
          </p:cNvSpPr>
          <p:nvPr>
            <p:ph type="title"/>
          </p:nvPr>
        </p:nvSpPr>
        <p:spPr>
          <a:xfrm>
            <a:off x="840966" y="1570533"/>
            <a:ext cx="3889918" cy="3403441"/>
          </a:xfrm>
        </p:spPr>
        <p:txBody>
          <a:bodyPr>
            <a:noAutofit/>
          </a:bodyPr>
          <a:lstStyle>
            <a:lvl1pPr>
              <a:defRPr sz="4000">
                <a:solidFill>
                  <a:schemeClr val="bg1"/>
                </a:solidFill>
              </a:defRPr>
            </a:lvl1pPr>
          </a:lstStyle>
          <a:p>
            <a:r>
              <a:rPr lang="en-US" dirty="0"/>
              <a:t>Click to edit Master title style</a:t>
            </a:r>
          </a:p>
        </p:txBody>
      </p:sp>
      <p:pic>
        <p:nvPicPr>
          <p:cNvPr id="3" name="Picture 2" descr="A picture containing text, monitor, electronics, display&#10;&#10;Description automatically generated">
            <a:extLst>
              <a:ext uri="{FF2B5EF4-FFF2-40B4-BE49-F238E27FC236}">
                <a16:creationId xmlns:a16="http://schemas.microsoft.com/office/drawing/2014/main" id="{690726F2-FE80-1F49-B7AD-8BF9C7A59468}"/>
              </a:ext>
            </a:extLst>
          </p:cNvPr>
          <p:cNvPicPr>
            <a:picLocks noChangeAspect="1"/>
          </p:cNvPicPr>
          <p:nvPr userDrawn="1"/>
        </p:nvPicPr>
        <p:blipFill>
          <a:blip r:embed="rId3"/>
          <a:stretch>
            <a:fillRect/>
          </a:stretch>
        </p:blipFill>
        <p:spPr>
          <a:xfrm>
            <a:off x="4730884" y="1570533"/>
            <a:ext cx="6938008" cy="3854449"/>
          </a:xfrm>
          <a:prstGeom prst="rect">
            <a:avLst/>
          </a:prstGeom>
        </p:spPr>
      </p:pic>
      <p:pic>
        <p:nvPicPr>
          <p:cNvPr id="5" name="Picture 3">
            <a:extLst>
              <a:ext uri="{FF2B5EF4-FFF2-40B4-BE49-F238E27FC236}">
                <a16:creationId xmlns:a16="http://schemas.microsoft.com/office/drawing/2014/main" id="{0F76E5E1-1D01-FE4A-926C-81068C4F4E89}"/>
              </a:ext>
            </a:extLst>
          </p:cNvPr>
          <p:cNvPicPr>
            <a:picLocks noChangeAspect="1"/>
          </p:cNvPicPr>
          <p:nvPr userDrawn="1"/>
        </p:nvPicPr>
        <p:blipFill>
          <a:blip r:embed="rId4"/>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2132915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FFFFF"/>
        </a:solidFill>
        <a:effectLst/>
      </p:bgPr>
    </p:bg>
    <p:spTree>
      <p:nvGrpSpPr>
        <p:cNvPr id="1" name=""/>
        <p:cNvGrpSpPr/>
        <p:nvPr/>
      </p:nvGrpSpPr>
      <p:grpSpPr>
        <a:xfrm>
          <a:off x="0" y="0"/>
          <a:ext cx="0" cy="0"/>
          <a:chOff x="0" y="0"/>
          <a:chExt cx="0" cy="0"/>
        </a:xfrm>
      </p:grpSpPr>
      <p:pic>
        <p:nvPicPr>
          <p:cNvPr id="20" name="Picture 3">
            <a:extLst>
              <a:ext uri="{FF2B5EF4-FFF2-40B4-BE49-F238E27FC236}">
                <a16:creationId xmlns:a16="http://schemas.microsoft.com/office/drawing/2014/main" id="{EF148251-4CEE-4149-A134-4FC39C7D7B72}"/>
              </a:ext>
            </a:extLst>
          </p:cNvPr>
          <p:cNvPicPr>
            <a:picLocks noChangeAspect="1"/>
          </p:cNvPicPr>
          <p:nvPr userDrawn="1"/>
        </p:nvPicPr>
        <p:blipFill>
          <a:blip r:embed="rId2"/>
          <a:srcRect/>
          <a:stretch>
            <a:fillRect/>
          </a:stretch>
        </p:blipFill>
        <p:spPr>
          <a:xfrm>
            <a:off x="273506" y="274390"/>
            <a:ext cx="3063055" cy="237387"/>
          </a:xfrm>
          <a:prstGeom prst="rect">
            <a:avLst/>
          </a:prstGeom>
        </p:spPr>
      </p:pic>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sp>
        <p:nvSpPr>
          <p:cNvPr id="10" name="Title 1">
            <a:extLst>
              <a:ext uri="{FF2B5EF4-FFF2-40B4-BE49-F238E27FC236}">
                <a16:creationId xmlns:a16="http://schemas.microsoft.com/office/drawing/2014/main" id="{84ACF5CF-ED16-964F-B770-7C903414B990}"/>
              </a:ext>
            </a:extLst>
          </p:cNvPr>
          <p:cNvSpPr>
            <a:spLocks noGrp="1"/>
          </p:cNvSpPr>
          <p:nvPr>
            <p:ph type="title"/>
          </p:nvPr>
        </p:nvSpPr>
        <p:spPr>
          <a:xfrm>
            <a:off x="1006839" y="1110053"/>
            <a:ext cx="10178322" cy="1492132"/>
          </a:xfrm>
        </p:spPr>
        <p:txBody>
          <a:bodyPr anchor="ctr"/>
          <a:lstStyle>
            <a:lvl1pPr>
              <a:defRPr>
                <a:solidFill>
                  <a:srgbClr val="68478D"/>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ECAB0104-8899-8B4C-818D-09A549C319F5}"/>
              </a:ext>
            </a:extLst>
          </p:cNvPr>
          <p:cNvSpPr>
            <a:spLocks noGrp="1"/>
          </p:cNvSpPr>
          <p:nvPr>
            <p:ph sz="half" idx="2"/>
          </p:nvPr>
        </p:nvSpPr>
        <p:spPr>
          <a:xfrm>
            <a:off x="1014222" y="2885081"/>
            <a:ext cx="10178322" cy="3075185"/>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5796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4" name="Slide Number Placeholder 3"/>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pic>
        <p:nvPicPr>
          <p:cNvPr id="5" name="Picture 3">
            <a:extLst>
              <a:ext uri="{FF2B5EF4-FFF2-40B4-BE49-F238E27FC236}">
                <a16:creationId xmlns:a16="http://schemas.microsoft.com/office/drawing/2014/main" id="{74D7CF96-9F88-924D-8DD9-C1BFA152235D}"/>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
        <p:nvSpPr>
          <p:cNvPr id="6" name="Title 1">
            <a:extLst>
              <a:ext uri="{FF2B5EF4-FFF2-40B4-BE49-F238E27FC236}">
                <a16:creationId xmlns:a16="http://schemas.microsoft.com/office/drawing/2014/main" id="{2CE38B4B-02D2-E248-B1FF-54EF1FFF4B6E}"/>
              </a:ext>
            </a:extLst>
          </p:cNvPr>
          <p:cNvSpPr>
            <a:spLocks noGrp="1"/>
          </p:cNvSpPr>
          <p:nvPr>
            <p:ph type="title"/>
          </p:nvPr>
        </p:nvSpPr>
        <p:spPr>
          <a:xfrm>
            <a:off x="1006839" y="1110053"/>
            <a:ext cx="10178322" cy="1492132"/>
          </a:xfrm>
        </p:spPr>
        <p:txBody>
          <a:bodyPr/>
          <a:lstStyle>
            <a:lvl1pPr>
              <a:defRPr>
                <a:solidFill>
                  <a:srgbClr val="68478D"/>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25F67D25-9F2B-A646-8DEB-F51E62F39ED8}"/>
              </a:ext>
            </a:extLst>
          </p:cNvPr>
          <p:cNvSpPr>
            <a:spLocks noGrp="1"/>
          </p:cNvSpPr>
          <p:nvPr>
            <p:ph sz="half" idx="2"/>
          </p:nvPr>
        </p:nvSpPr>
        <p:spPr>
          <a:xfrm>
            <a:off x="1014222" y="2885081"/>
            <a:ext cx="10178322" cy="3075185"/>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4" name="Slide Number Placeholder 3"/>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pic>
        <p:nvPicPr>
          <p:cNvPr id="5" name="Picture 3">
            <a:extLst>
              <a:ext uri="{FF2B5EF4-FFF2-40B4-BE49-F238E27FC236}">
                <a16:creationId xmlns:a16="http://schemas.microsoft.com/office/drawing/2014/main" id="{74D7CF96-9F88-924D-8DD9-C1BFA152235D}"/>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
        <p:nvSpPr>
          <p:cNvPr id="6" name="Title 1">
            <a:extLst>
              <a:ext uri="{FF2B5EF4-FFF2-40B4-BE49-F238E27FC236}">
                <a16:creationId xmlns:a16="http://schemas.microsoft.com/office/drawing/2014/main" id="{CD102A72-6836-6648-9CEE-CBE262C7CA03}"/>
              </a:ext>
            </a:extLst>
          </p:cNvPr>
          <p:cNvSpPr>
            <a:spLocks noGrp="1"/>
          </p:cNvSpPr>
          <p:nvPr>
            <p:ph type="title"/>
          </p:nvPr>
        </p:nvSpPr>
        <p:spPr>
          <a:xfrm>
            <a:off x="1006839" y="1110053"/>
            <a:ext cx="10178322" cy="1492132"/>
          </a:xfrm>
        </p:spPr>
        <p:txBody>
          <a:bodyPr/>
          <a:lstStyle>
            <a:lvl1pPr>
              <a:defRPr>
                <a:solidFill>
                  <a:srgbClr val="68478D"/>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A7C268B0-1C98-4B42-953D-1687784CD5BA}"/>
              </a:ext>
            </a:extLst>
          </p:cNvPr>
          <p:cNvSpPr>
            <a:spLocks noGrp="1"/>
          </p:cNvSpPr>
          <p:nvPr>
            <p:ph sz="half" idx="2"/>
          </p:nvPr>
        </p:nvSpPr>
        <p:spPr>
          <a:xfrm>
            <a:off x="1014222" y="2885081"/>
            <a:ext cx="10178322" cy="3075185"/>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598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sp>
        <p:nvSpPr>
          <p:cNvPr id="6" name="Title 1">
            <a:extLst>
              <a:ext uri="{FF2B5EF4-FFF2-40B4-BE49-F238E27FC236}">
                <a16:creationId xmlns:a16="http://schemas.microsoft.com/office/drawing/2014/main" id="{0EB21040-0045-0142-BDBC-B003831672DC}"/>
              </a:ext>
            </a:extLst>
          </p:cNvPr>
          <p:cNvSpPr>
            <a:spLocks noGrp="1"/>
          </p:cNvSpPr>
          <p:nvPr>
            <p:ph type="title"/>
          </p:nvPr>
        </p:nvSpPr>
        <p:spPr>
          <a:xfrm>
            <a:off x="1006839" y="1110053"/>
            <a:ext cx="10178322" cy="1492132"/>
          </a:xfrm>
        </p:spPr>
        <p:txBody>
          <a:bodyPr/>
          <a:lstStyle>
            <a:lvl1pPr>
              <a:defRPr>
                <a:solidFill>
                  <a:schemeClr val="bg1"/>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5A70801D-591F-5244-A53B-1EC8D835305C}"/>
              </a:ext>
            </a:extLst>
          </p:cNvPr>
          <p:cNvSpPr>
            <a:spLocks noGrp="1"/>
          </p:cNvSpPr>
          <p:nvPr>
            <p:ph sz="half" idx="2"/>
          </p:nvPr>
        </p:nvSpPr>
        <p:spPr>
          <a:xfrm>
            <a:off x="1014222" y="2885081"/>
            <a:ext cx="10178322" cy="307518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D2E715C-30D3-C24F-BA5F-7A408E8E494E}"/>
              </a:ext>
            </a:extLst>
          </p:cNvPr>
          <p:cNvPicPr>
            <a:picLocks noChangeAspect="1"/>
          </p:cNvPicPr>
          <p:nvPr userDrawn="1"/>
        </p:nvPicPr>
        <p:blipFill>
          <a:blip r:embed="rId3"/>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86099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sp>
        <p:nvSpPr>
          <p:cNvPr id="6" name="Title 1">
            <a:extLst>
              <a:ext uri="{FF2B5EF4-FFF2-40B4-BE49-F238E27FC236}">
                <a16:creationId xmlns:a16="http://schemas.microsoft.com/office/drawing/2014/main" id="{0EB21040-0045-0142-BDBC-B003831672DC}"/>
              </a:ext>
            </a:extLst>
          </p:cNvPr>
          <p:cNvSpPr>
            <a:spLocks noGrp="1"/>
          </p:cNvSpPr>
          <p:nvPr>
            <p:ph type="title"/>
          </p:nvPr>
        </p:nvSpPr>
        <p:spPr>
          <a:xfrm>
            <a:off x="1006839" y="1110053"/>
            <a:ext cx="10178322" cy="1492132"/>
          </a:xfrm>
        </p:spPr>
        <p:txBody>
          <a:bodyPr/>
          <a:lstStyle>
            <a:lvl1pPr>
              <a:defRPr>
                <a:solidFill>
                  <a:schemeClr val="bg1"/>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5A70801D-591F-5244-A53B-1EC8D835305C}"/>
              </a:ext>
            </a:extLst>
          </p:cNvPr>
          <p:cNvSpPr>
            <a:spLocks noGrp="1"/>
          </p:cNvSpPr>
          <p:nvPr>
            <p:ph sz="half" idx="2"/>
          </p:nvPr>
        </p:nvSpPr>
        <p:spPr>
          <a:xfrm>
            <a:off x="1014222" y="2885081"/>
            <a:ext cx="10178322" cy="307518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D2E715C-30D3-C24F-BA5F-7A408E8E494E}"/>
              </a:ext>
            </a:extLst>
          </p:cNvPr>
          <p:cNvPicPr>
            <a:picLocks noChangeAspect="1"/>
          </p:cNvPicPr>
          <p:nvPr userDrawn="1"/>
        </p:nvPicPr>
        <p:blipFill>
          <a:blip r:embed="rId3"/>
          <a:srcRect/>
          <a:stretch>
            <a:fillRect/>
          </a:stretch>
        </p:blipFill>
        <p:spPr>
          <a:xfrm>
            <a:off x="4319634" y="6425443"/>
            <a:ext cx="3063055" cy="237387"/>
          </a:xfrm>
          <a:prstGeom prst="rect">
            <a:avLst/>
          </a:prstGeom>
        </p:spPr>
      </p:pic>
    </p:spTree>
    <p:extLst>
      <p:ext uri="{BB962C8B-B14F-4D97-AF65-F5344CB8AC3E}">
        <p14:creationId xmlns:p14="http://schemas.microsoft.com/office/powerpoint/2010/main" val="322965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6736-9972-1146-9ABB-93F18B94ACD4}"/>
              </a:ext>
            </a:extLst>
          </p:cNvPr>
          <p:cNvSpPr>
            <a:spLocks noGrp="1"/>
          </p:cNvSpPr>
          <p:nvPr>
            <p:ph type="title"/>
          </p:nvPr>
        </p:nvSpPr>
        <p:spPr>
          <a:xfrm>
            <a:off x="1006839" y="1880292"/>
            <a:ext cx="5414263" cy="3097415"/>
          </a:xfrm>
        </p:spPr>
        <p:txBody>
          <a:bodyPr anchor="ctr">
            <a:normAutofit/>
          </a:bodyPr>
          <a:lstStyle>
            <a:lvl1pPr algn="l">
              <a:defRPr sz="5400">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8688D48F-47CB-CB45-A8DF-95F4A590E06F}"/>
              </a:ext>
            </a:extLst>
          </p:cNvPr>
          <p:cNvSpPr>
            <a:spLocks noGrp="1"/>
          </p:cNvSpPr>
          <p:nvPr>
            <p:ph type="dt" sz="half" idx="10"/>
          </p:nvPr>
        </p:nvSpPr>
        <p:spPr/>
        <p:txBody>
          <a:bodyPr/>
          <a:lstStyle>
            <a:lvl1pPr>
              <a:defRPr>
                <a:solidFill>
                  <a:schemeClr val="bg1"/>
                </a:solidFill>
              </a:defRPr>
            </a:lvl1pPr>
          </a:lstStyle>
          <a:p>
            <a:fld id="{9334D819-9F07-4261-B09B-9E467E5D9002}" type="datetimeFigureOut">
              <a:rPr lang="en-US" smtClean="0"/>
              <a:pPr/>
              <a:t>6/3/21</a:t>
            </a:fld>
            <a:endParaRPr lang="en-US" dirty="0"/>
          </a:p>
        </p:txBody>
      </p:sp>
      <p:sp>
        <p:nvSpPr>
          <p:cNvPr id="4" name="Footer Placeholder 3">
            <a:extLst>
              <a:ext uri="{FF2B5EF4-FFF2-40B4-BE49-F238E27FC236}">
                <a16:creationId xmlns:a16="http://schemas.microsoft.com/office/drawing/2014/main" id="{8A5F73FA-9985-A94F-861C-0986C77BABC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EB715088-5A58-D341-8E46-3706AE1848FF}"/>
              </a:ext>
            </a:extLst>
          </p:cNvPr>
          <p:cNvSpPr>
            <a:spLocks noGrp="1"/>
          </p:cNvSpPr>
          <p:nvPr>
            <p:ph type="sldNum" sz="quarter" idx="12"/>
          </p:nvPr>
        </p:nvSpPr>
        <p:spPr/>
        <p:txBody>
          <a:bodyPr/>
          <a:lstStyle>
            <a:lvl1pPr>
              <a:defRPr>
                <a:solidFill>
                  <a:schemeClr val="bg1"/>
                </a:solidFill>
              </a:defRPr>
            </a:lvl1pPr>
          </a:lstStyle>
          <a:p>
            <a:fld id="{71766878-3199-4EAB-94E7-2D6D11070E14}" type="slidenum">
              <a:rPr lang="en-US" smtClean="0"/>
              <a:pPr/>
              <a:t>‹#›</a:t>
            </a:fld>
            <a:endParaRPr lang="en-US" dirty="0"/>
          </a:p>
        </p:txBody>
      </p:sp>
      <p:pic>
        <p:nvPicPr>
          <p:cNvPr id="10" name="Picture 9" descr="Icon, company name&#10;&#10;Description automatically generated">
            <a:extLst>
              <a:ext uri="{FF2B5EF4-FFF2-40B4-BE49-F238E27FC236}">
                <a16:creationId xmlns:a16="http://schemas.microsoft.com/office/drawing/2014/main" id="{D27B439B-BB92-A845-8D09-D1483035D7E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44206" y="1880292"/>
            <a:ext cx="3205307" cy="3097415"/>
          </a:xfrm>
          <a:prstGeom prst="rect">
            <a:avLst/>
          </a:prstGeom>
        </p:spPr>
      </p:pic>
      <p:pic>
        <p:nvPicPr>
          <p:cNvPr id="8" name="Picture 7">
            <a:extLst>
              <a:ext uri="{FF2B5EF4-FFF2-40B4-BE49-F238E27FC236}">
                <a16:creationId xmlns:a16="http://schemas.microsoft.com/office/drawing/2014/main" id="{2F582AFA-E7AE-074A-915F-DE8AD59FBC7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73506" y="272591"/>
            <a:ext cx="3063055" cy="238623"/>
          </a:xfrm>
          <a:prstGeom prst="rect">
            <a:avLst/>
          </a:prstGeom>
        </p:spPr>
      </p:pic>
    </p:spTree>
    <p:extLst>
      <p:ext uri="{BB962C8B-B14F-4D97-AF65-F5344CB8AC3E}">
        <p14:creationId xmlns:p14="http://schemas.microsoft.com/office/powerpoint/2010/main" val="1045856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sp>
        <p:nvSpPr>
          <p:cNvPr id="7" name="Title 1">
            <a:extLst>
              <a:ext uri="{FF2B5EF4-FFF2-40B4-BE49-F238E27FC236}">
                <a16:creationId xmlns:a16="http://schemas.microsoft.com/office/drawing/2014/main" id="{70B8F5BF-7108-AB4F-805A-D49113888231}"/>
              </a:ext>
            </a:extLst>
          </p:cNvPr>
          <p:cNvSpPr>
            <a:spLocks noGrp="1"/>
          </p:cNvSpPr>
          <p:nvPr>
            <p:ph type="title"/>
          </p:nvPr>
        </p:nvSpPr>
        <p:spPr>
          <a:xfrm>
            <a:off x="1006839" y="1110053"/>
            <a:ext cx="10178322" cy="1492132"/>
          </a:xfrm>
        </p:spPr>
        <p:txBody>
          <a:bodyPr/>
          <a:lstStyle>
            <a:lvl1pPr>
              <a:defRPr>
                <a:solidFill>
                  <a:schemeClr val="bg1"/>
                </a:solidFill>
              </a:defRPr>
            </a:lvl1pPr>
          </a:lstStyle>
          <a:p>
            <a:r>
              <a:rPr lang="en-US" dirty="0"/>
              <a:t>Click to edit Master title style</a:t>
            </a:r>
          </a:p>
        </p:txBody>
      </p:sp>
      <p:sp>
        <p:nvSpPr>
          <p:cNvPr id="8" name="Content Placeholder 3">
            <a:extLst>
              <a:ext uri="{FF2B5EF4-FFF2-40B4-BE49-F238E27FC236}">
                <a16:creationId xmlns:a16="http://schemas.microsoft.com/office/drawing/2014/main" id="{46919493-2F39-324F-B855-F4EE03007801}"/>
              </a:ext>
            </a:extLst>
          </p:cNvPr>
          <p:cNvSpPr>
            <a:spLocks noGrp="1"/>
          </p:cNvSpPr>
          <p:nvPr>
            <p:ph sz="half" idx="2"/>
          </p:nvPr>
        </p:nvSpPr>
        <p:spPr>
          <a:xfrm>
            <a:off x="1014222" y="2885081"/>
            <a:ext cx="10178322" cy="307518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9AFA20BE-32F7-7749-B77E-00998EC8DCA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3506" y="272591"/>
            <a:ext cx="3063055" cy="238623"/>
          </a:xfrm>
          <a:prstGeom prst="rect">
            <a:avLst/>
          </a:prstGeom>
        </p:spPr>
      </p:pic>
    </p:spTree>
    <p:extLst>
      <p:ext uri="{BB962C8B-B14F-4D97-AF65-F5344CB8AC3E}">
        <p14:creationId xmlns:p14="http://schemas.microsoft.com/office/powerpoint/2010/main" val="4097081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sp>
        <p:nvSpPr>
          <p:cNvPr id="7" name="Title 1">
            <a:extLst>
              <a:ext uri="{FF2B5EF4-FFF2-40B4-BE49-F238E27FC236}">
                <a16:creationId xmlns:a16="http://schemas.microsoft.com/office/drawing/2014/main" id="{70B8F5BF-7108-AB4F-805A-D49113888231}"/>
              </a:ext>
            </a:extLst>
          </p:cNvPr>
          <p:cNvSpPr>
            <a:spLocks noGrp="1"/>
          </p:cNvSpPr>
          <p:nvPr>
            <p:ph type="title"/>
          </p:nvPr>
        </p:nvSpPr>
        <p:spPr>
          <a:xfrm>
            <a:off x="1006839" y="1110053"/>
            <a:ext cx="10178322" cy="1492132"/>
          </a:xfrm>
        </p:spPr>
        <p:txBody>
          <a:bodyPr/>
          <a:lstStyle>
            <a:lvl1pPr>
              <a:defRPr>
                <a:solidFill>
                  <a:schemeClr val="bg1"/>
                </a:solidFill>
              </a:defRPr>
            </a:lvl1pPr>
          </a:lstStyle>
          <a:p>
            <a:r>
              <a:rPr lang="en-US" dirty="0"/>
              <a:t>Click to edit Master title style</a:t>
            </a:r>
          </a:p>
        </p:txBody>
      </p:sp>
      <p:sp>
        <p:nvSpPr>
          <p:cNvPr id="8" name="Content Placeholder 3">
            <a:extLst>
              <a:ext uri="{FF2B5EF4-FFF2-40B4-BE49-F238E27FC236}">
                <a16:creationId xmlns:a16="http://schemas.microsoft.com/office/drawing/2014/main" id="{46919493-2F39-324F-B855-F4EE03007801}"/>
              </a:ext>
            </a:extLst>
          </p:cNvPr>
          <p:cNvSpPr>
            <a:spLocks noGrp="1"/>
          </p:cNvSpPr>
          <p:nvPr>
            <p:ph sz="half" idx="2"/>
          </p:nvPr>
        </p:nvSpPr>
        <p:spPr>
          <a:xfrm>
            <a:off x="1014222" y="2885081"/>
            <a:ext cx="10178322" cy="307518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9AFA20BE-32F7-7749-B77E-00998EC8DCA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19634" y="6428498"/>
            <a:ext cx="3063055" cy="238623"/>
          </a:xfrm>
          <a:prstGeom prst="rect">
            <a:avLst/>
          </a:prstGeom>
        </p:spPr>
      </p:pic>
    </p:spTree>
    <p:extLst>
      <p:ext uri="{BB962C8B-B14F-4D97-AF65-F5344CB8AC3E}">
        <p14:creationId xmlns:p14="http://schemas.microsoft.com/office/powerpoint/2010/main" val="285985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9650" y="381000"/>
            <a:ext cx="10172700" cy="1493517"/>
          </a:xfrm>
        </p:spPr>
        <p:txBody>
          <a:bodyPr/>
          <a:lstStyle>
            <a:lvl1pPr>
              <a:defRPr>
                <a:solidFill>
                  <a:srgbClr val="68478D"/>
                </a:solidFill>
              </a:defRPr>
            </a:lvl1pPr>
          </a:lstStyle>
          <a:p>
            <a:r>
              <a:rPr lang="en-US" dirty="0"/>
              <a:t>Click to edit Master title style</a:t>
            </a:r>
          </a:p>
        </p:txBody>
      </p:sp>
      <p:sp>
        <p:nvSpPr>
          <p:cNvPr id="3" name="Text Placeholder 2"/>
          <p:cNvSpPr>
            <a:spLocks noGrp="1"/>
          </p:cNvSpPr>
          <p:nvPr>
            <p:ph type="body" idx="1"/>
          </p:nvPr>
        </p:nvSpPr>
        <p:spPr>
          <a:xfrm>
            <a:off x="1008600" y="2199633"/>
            <a:ext cx="4800600" cy="632529"/>
          </a:xfrm>
        </p:spPr>
        <p:txBody>
          <a:bodyPr anchor="b">
            <a:noAutofit/>
          </a:bodyPr>
          <a:lstStyle>
            <a:lvl1pPr marL="0" indent="0">
              <a:lnSpc>
                <a:spcPct val="100000"/>
              </a:lnSpc>
              <a:buNone/>
              <a:defRPr sz="1900" b="1" cap="all" spc="200" baseline="0">
                <a:solidFill>
                  <a:srgbClr val="3F2A56"/>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14222" y="2909102"/>
            <a:ext cx="4800600" cy="2996398"/>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90786" y="2199633"/>
            <a:ext cx="4800600" cy="632529"/>
          </a:xfrm>
        </p:spPr>
        <p:txBody>
          <a:bodyPr anchor="b">
            <a:noAutofit/>
          </a:bodyPr>
          <a:lstStyle>
            <a:lvl1pPr marL="0" indent="0">
              <a:lnSpc>
                <a:spcPct val="100000"/>
              </a:lnSpc>
              <a:buNone/>
              <a:defRPr sz="1900" b="1" cap="all" spc="200" baseline="0">
                <a:solidFill>
                  <a:srgbClr val="3F2A56"/>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90786" y="2909102"/>
            <a:ext cx="4800600" cy="2996398"/>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3">
            <a:extLst>
              <a:ext uri="{FF2B5EF4-FFF2-40B4-BE49-F238E27FC236}">
                <a16:creationId xmlns:a16="http://schemas.microsoft.com/office/drawing/2014/main" id="{ADB93160-A362-4446-9D54-2B967F149AFF}"/>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
        <p:nvSpPr>
          <p:cNvPr id="11" name="Date Placeholder 2">
            <a:extLst>
              <a:ext uri="{FF2B5EF4-FFF2-40B4-BE49-F238E27FC236}">
                <a16:creationId xmlns:a16="http://schemas.microsoft.com/office/drawing/2014/main" id="{CBF07C78-9C9D-1C42-8E92-662F680AE412}"/>
              </a:ext>
            </a:extLst>
          </p:cNvPr>
          <p:cNvSpPr>
            <a:spLocks noGrp="1"/>
          </p:cNvSpPr>
          <p:nvPr>
            <p:ph type="dt" sz="half" idx="10"/>
          </p:nvPr>
        </p:nvSpPr>
        <p:spPr>
          <a:xfrm>
            <a:off x="1006839" y="6375679"/>
            <a:ext cx="2329722" cy="348462"/>
          </a:xfrm>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12" name="Slide Number Placeholder 4">
            <a:extLst>
              <a:ext uri="{FF2B5EF4-FFF2-40B4-BE49-F238E27FC236}">
                <a16:creationId xmlns:a16="http://schemas.microsoft.com/office/drawing/2014/main" id="{A797A6EB-C03E-D149-ADB9-D47E13AD0274}"/>
              </a:ext>
            </a:extLst>
          </p:cNvPr>
          <p:cNvSpPr>
            <a:spLocks noGrp="1"/>
          </p:cNvSpPr>
          <p:nvPr>
            <p:ph type="sldNum" sz="quarter" idx="12"/>
          </p:nvPr>
        </p:nvSpPr>
        <p:spPr>
          <a:xfrm>
            <a:off x="8365762" y="6375679"/>
            <a:ext cx="2819399" cy="345796"/>
          </a:xfrm>
        </p:spPr>
        <p:txBody>
          <a:bodyPr/>
          <a:lstStyle>
            <a:lvl1pPr>
              <a:defRPr>
                <a:solidFill>
                  <a:srgbClr val="3F2A56"/>
                </a:solidFill>
              </a:defRPr>
            </a:lvl1pPr>
          </a:lstStyle>
          <a:p>
            <a:fld id="{71766878-3199-4EAB-94E7-2D6D11070E14}"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8478D"/>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sp>
        <p:nvSpPr>
          <p:cNvPr id="6" name="Content Placeholder 3">
            <a:extLst>
              <a:ext uri="{FF2B5EF4-FFF2-40B4-BE49-F238E27FC236}">
                <a16:creationId xmlns:a16="http://schemas.microsoft.com/office/drawing/2014/main" id="{D98B6853-CC10-6645-B7AA-B21BB01FEB17}"/>
              </a:ext>
            </a:extLst>
          </p:cNvPr>
          <p:cNvSpPr>
            <a:spLocks noGrp="1"/>
          </p:cNvSpPr>
          <p:nvPr>
            <p:ph sz="half" idx="2"/>
          </p:nvPr>
        </p:nvSpPr>
        <p:spPr>
          <a:xfrm>
            <a:off x="1014222" y="2157413"/>
            <a:ext cx="10178322" cy="3748087"/>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3">
            <a:extLst>
              <a:ext uri="{FF2B5EF4-FFF2-40B4-BE49-F238E27FC236}">
                <a16:creationId xmlns:a16="http://schemas.microsoft.com/office/drawing/2014/main" id="{067EC24B-BEB7-6943-AA16-EC295BB3BF6D}"/>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8478D"/>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sp>
        <p:nvSpPr>
          <p:cNvPr id="6" name="Content Placeholder 3">
            <a:extLst>
              <a:ext uri="{FF2B5EF4-FFF2-40B4-BE49-F238E27FC236}">
                <a16:creationId xmlns:a16="http://schemas.microsoft.com/office/drawing/2014/main" id="{D98B6853-CC10-6645-B7AA-B21BB01FEB17}"/>
              </a:ext>
            </a:extLst>
          </p:cNvPr>
          <p:cNvSpPr>
            <a:spLocks noGrp="1"/>
          </p:cNvSpPr>
          <p:nvPr>
            <p:ph sz="half" idx="2"/>
          </p:nvPr>
        </p:nvSpPr>
        <p:spPr>
          <a:xfrm>
            <a:off x="1014222" y="2157413"/>
            <a:ext cx="10178322" cy="3748087"/>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F8C4479-C322-6645-808D-0C221DF69DA8}"/>
              </a:ext>
            </a:extLst>
          </p:cNvPr>
          <p:cNvCxnSpPr/>
          <p:nvPr userDrawn="1"/>
        </p:nvCxnSpPr>
        <p:spPr>
          <a:xfrm>
            <a:off x="685800" y="368097"/>
            <a:ext cx="0" cy="1463040"/>
          </a:xfrm>
          <a:prstGeom prst="line">
            <a:avLst/>
          </a:prstGeom>
          <a:ln w="76200">
            <a:solidFill>
              <a:srgbClr val="68478D"/>
            </a:solidFill>
          </a:ln>
        </p:spPr>
        <p:style>
          <a:lnRef idx="1">
            <a:schemeClr val="accent1"/>
          </a:lnRef>
          <a:fillRef idx="0">
            <a:schemeClr val="accent1"/>
          </a:fillRef>
          <a:effectRef idx="0">
            <a:schemeClr val="accent1"/>
          </a:effectRef>
          <a:fontRef idx="minor">
            <a:schemeClr val="tx1"/>
          </a:fontRef>
        </p:style>
      </p:cxnSp>
      <p:pic>
        <p:nvPicPr>
          <p:cNvPr id="9" name="Picture 3">
            <a:extLst>
              <a:ext uri="{FF2B5EF4-FFF2-40B4-BE49-F238E27FC236}">
                <a16:creationId xmlns:a16="http://schemas.microsoft.com/office/drawing/2014/main" id="{FCAAD428-B76E-4446-B680-866D77B365E0}"/>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Tree>
    <p:extLst>
      <p:ext uri="{BB962C8B-B14F-4D97-AF65-F5344CB8AC3E}">
        <p14:creationId xmlns:p14="http://schemas.microsoft.com/office/powerpoint/2010/main" val="18503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1DBAC7A3-A420-3D43-97DC-BF13F3F94E92}"/>
              </a:ext>
            </a:extLst>
          </p:cNvPr>
          <p:cNvPicPr>
            <a:picLocks/>
          </p:cNvPicPr>
          <p:nvPr userDrawn="1"/>
        </p:nvPicPr>
        <p:blipFill>
          <a:blip r:embed="rId2"/>
          <a:stretch>
            <a:fillRect/>
          </a:stretch>
        </p:blipFill>
        <p:spPr>
          <a:xfrm>
            <a:off x="7389811" y="-98323"/>
            <a:ext cx="4910344" cy="7049729"/>
          </a:xfrm>
          <a:prstGeom prst="rect">
            <a:avLst/>
          </a:prstGeom>
        </p:spPr>
      </p:pic>
      <p:pic>
        <p:nvPicPr>
          <p:cNvPr id="15" name="Picture 14" descr="Shape&#10;&#10;Description automatically generated">
            <a:extLst>
              <a:ext uri="{FF2B5EF4-FFF2-40B4-BE49-F238E27FC236}">
                <a16:creationId xmlns:a16="http://schemas.microsoft.com/office/drawing/2014/main" id="{0EF1D561-B0BB-1047-BF47-563435229F09}"/>
              </a:ext>
            </a:extLst>
          </p:cNvPr>
          <p:cNvPicPr>
            <a:picLocks/>
          </p:cNvPicPr>
          <p:nvPr userDrawn="1"/>
        </p:nvPicPr>
        <p:blipFill>
          <a:blip r:embed="rId2"/>
          <a:stretch>
            <a:fillRect/>
          </a:stretch>
        </p:blipFill>
        <p:spPr>
          <a:xfrm>
            <a:off x="1" y="-1"/>
            <a:ext cx="283464" cy="6858001"/>
          </a:xfrm>
          <a:prstGeom prst="rect">
            <a:avLst/>
          </a:prstGeom>
        </p:spPr>
      </p:pic>
      <p:sp>
        <p:nvSpPr>
          <p:cNvPr id="2" name="Title 1"/>
          <p:cNvSpPr>
            <a:spLocks noGrp="1"/>
          </p:cNvSpPr>
          <p:nvPr>
            <p:ph type="title"/>
          </p:nvPr>
        </p:nvSpPr>
        <p:spPr>
          <a:xfrm>
            <a:off x="8305800" y="457199"/>
            <a:ext cx="3092115" cy="1196671"/>
          </a:xfrm>
        </p:spPr>
        <p:txBody>
          <a:bodyPr anchor="ctr">
            <a:normAutofit/>
          </a:bodyPr>
          <a:lstStyle>
            <a:lvl1pPr>
              <a:lnSpc>
                <a:spcPct val="100000"/>
              </a:lnSpc>
              <a:defRPr sz="2400" b="1" i="0" cap="all" spc="3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solidFill>
                  <a:srgbClr val="3F2A56"/>
                </a:solidFill>
              </a:defRPr>
            </a:lvl1pPr>
            <a:lvl2pPr>
              <a:defRPr sz="2800">
                <a:solidFill>
                  <a:srgbClr val="3F2A56"/>
                </a:solidFill>
              </a:defRPr>
            </a:lvl2pPr>
            <a:lvl3pPr>
              <a:defRPr sz="2400">
                <a:solidFill>
                  <a:srgbClr val="3F2A56"/>
                </a:solidFill>
              </a:defRPr>
            </a:lvl3pPr>
            <a:lvl4pPr>
              <a:defRPr sz="2000">
                <a:solidFill>
                  <a:srgbClr val="3F2A56"/>
                </a:solidFill>
              </a:defRPr>
            </a:lvl4pPr>
            <a:lvl5pPr>
              <a:defRPr sz="2000">
                <a:solidFill>
                  <a:srgbClr val="3F2A56"/>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05801"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6/3/21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pic>
        <p:nvPicPr>
          <p:cNvPr id="11" name="Picture 10">
            <a:extLst>
              <a:ext uri="{FF2B5EF4-FFF2-40B4-BE49-F238E27FC236}">
                <a16:creationId xmlns:a16="http://schemas.microsoft.com/office/drawing/2014/main" id="{6920F135-71ED-5749-AFA3-95B8E41B4EF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13455" y="6428498"/>
            <a:ext cx="3063055" cy="238623"/>
          </a:xfrm>
          <a:prstGeom prst="rect">
            <a:avLst/>
          </a:prstGeom>
        </p:spPr>
      </p:pic>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5420DFC-7F9A-704C-B96D-B0BD091FFC41}"/>
              </a:ext>
            </a:extLst>
          </p:cNvPr>
          <p:cNvSpPr>
            <a:spLocks noGrp="1"/>
          </p:cNvSpPr>
          <p:nvPr>
            <p:ph type="pic" sz="quarter" idx="13"/>
          </p:nvPr>
        </p:nvSpPr>
        <p:spPr>
          <a:xfrm>
            <a:off x="7389813" y="0"/>
            <a:ext cx="4802187" cy="6858000"/>
          </a:xfrm>
          <a:noFill/>
        </p:spPr>
        <p:txBody>
          <a:bodyPr/>
          <a:lstStyle/>
          <a:p>
            <a:endParaRPr lang="en-US"/>
          </a:p>
        </p:txBody>
      </p:sp>
      <p:pic>
        <p:nvPicPr>
          <p:cNvPr id="11" name="Picture 10" descr="Shape&#10;&#10;Description automatically generated">
            <a:extLst>
              <a:ext uri="{FF2B5EF4-FFF2-40B4-BE49-F238E27FC236}">
                <a16:creationId xmlns:a16="http://schemas.microsoft.com/office/drawing/2014/main" id="{0578B640-181A-D942-AC99-75A7A719242C}"/>
              </a:ext>
            </a:extLst>
          </p:cNvPr>
          <p:cNvPicPr>
            <a:picLocks/>
          </p:cNvPicPr>
          <p:nvPr userDrawn="1"/>
        </p:nvPicPr>
        <p:blipFill>
          <a:blip r:embed="rId2"/>
          <a:stretch>
            <a:fillRect/>
          </a:stretch>
        </p:blipFill>
        <p:spPr>
          <a:xfrm>
            <a:off x="1" y="-1"/>
            <a:ext cx="283464" cy="6858001"/>
          </a:xfrm>
          <a:prstGeom prst="rect">
            <a:avLst/>
          </a:prstGeom>
        </p:spPr>
      </p:pic>
      <p:sp>
        <p:nvSpPr>
          <p:cNvPr id="3" name="Content Placeholder 2"/>
          <p:cNvSpPr>
            <a:spLocks noGrp="1"/>
          </p:cNvSpPr>
          <p:nvPr>
            <p:ph idx="1"/>
          </p:nvPr>
        </p:nvSpPr>
        <p:spPr>
          <a:xfrm>
            <a:off x="765051" y="920377"/>
            <a:ext cx="6158418" cy="4985124"/>
          </a:xfrm>
        </p:spPr>
        <p:txBody>
          <a:bodyPr/>
          <a:lstStyle>
            <a:lvl1pPr>
              <a:defRPr sz="3200">
                <a:solidFill>
                  <a:srgbClr val="3F2A56"/>
                </a:solidFill>
              </a:defRPr>
            </a:lvl1pPr>
            <a:lvl2pPr>
              <a:defRPr sz="2800">
                <a:solidFill>
                  <a:srgbClr val="3F2A56"/>
                </a:solidFill>
              </a:defRPr>
            </a:lvl2pPr>
            <a:lvl3pPr>
              <a:defRPr sz="2400">
                <a:solidFill>
                  <a:srgbClr val="3F2A56"/>
                </a:solidFill>
              </a:defRPr>
            </a:lvl3pPr>
            <a:lvl4pPr>
              <a:defRPr sz="2000">
                <a:solidFill>
                  <a:srgbClr val="3F2A56"/>
                </a:solidFill>
              </a:defRPr>
            </a:lvl4pPr>
            <a:lvl5pPr>
              <a:defRPr sz="2000">
                <a:solidFill>
                  <a:srgbClr val="3F2A56"/>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6/3/21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pic>
        <p:nvPicPr>
          <p:cNvPr id="12" name="Picture 11">
            <a:extLst>
              <a:ext uri="{FF2B5EF4-FFF2-40B4-BE49-F238E27FC236}">
                <a16:creationId xmlns:a16="http://schemas.microsoft.com/office/drawing/2014/main" id="{B5663EE8-750F-9E47-A77E-142E7B9CD9A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2217" y="6375679"/>
            <a:ext cx="4457378" cy="347246"/>
          </a:xfrm>
          <a:prstGeom prst="rect">
            <a:avLst/>
          </a:prstGeom>
        </p:spPr>
      </p:pic>
      <p:pic>
        <p:nvPicPr>
          <p:cNvPr id="15" name="Picture 14" descr="Shape&#10;&#10;Description automatically generated">
            <a:extLst>
              <a:ext uri="{FF2B5EF4-FFF2-40B4-BE49-F238E27FC236}">
                <a16:creationId xmlns:a16="http://schemas.microsoft.com/office/drawing/2014/main" id="{5F41930D-C2C5-574E-A0E4-4A827F005394}"/>
              </a:ext>
            </a:extLst>
          </p:cNvPr>
          <p:cNvPicPr>
            <a:picLocks/>
          </p:cNvPicPr>
          <p:nvPr userDrawn="1"/>
        </p:nvPicPr>
        <p:blipFill>
          <a:blip r:embed="rId2"/>
          <a:stretch>
            <a:fillRect/>
          </a:stretch>
        </p:blipFill>
        <p:spPr>
          <a:xfrm>
            <a:off x="7389811" y="-98323"/>
            <a:ext cx="4910344" cy="7049729"/>
          </a:xfrm>
          <a:prstGeom prst="rect">
            <a:avLst/>
          </a:prstGeom>
        </p:spPr>
      </p:pic>
    </p:spTree>
    <p:extLst>
      <p:ext uri="{BB962C8B-B14F-4D97-AF65-F5344CB8AC3E}">
        <p14:creationId xmlns:p14="http://schemas.microsoft.com/office/powerpoint/2010/main" val="4119155293"/>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F03F8B27-9F07-0948-B796-84463AC96037}"/>
              </a:ext>
            </a:extLst>
          </p:cNvPr>
          <p:cNvPicPr>
            <a:picLocks/>
          </p:cNvPicPr>
          <p:nvPr userDrawn="1"/>
        </p:nvPicPr>
        <p:blipFill>
          <a:blip r:embed="rId2"/>
          <a:stretch>
            <a:fillRect/>
          </a:stretch>
        </p:blipFill>
        <p:spPr>
          <a:xfrm>
            <a:off x="7389811" y="-98323"/>
            <a:ext cx="4910344" cy="7049729"/>
          </a:xfrm>
          <a:prstGeom prst="rect">
            <a:avLst/>
          </a:prstGeom>
        </p:spPr>
      </p:pic>
      <p:pic>
        <p:nvPicPr>
          <p:cNvPr id="13" name="Picture 12" descr="Shape&#10;&#10;Description automatically generated">
            <a:extLst>
              <a:ext uri="{FF2B5EF4-FFF2-40B4-BE49-F238E27FC236}">
                <a16:creationId xmlns:a16="http://schemas.microsoft.com/office/drawing/2014/main" id="{A16E4D15-6770-D644-B8A4-D727FE247D13}"/>
              </a:ext>
            </a:extLst>
          </p:cNvPr>
          <p:cNvPicPr>
            <a:picLocks/>
          </p:cNvPicPr>
          <p:nvPr userDrawn="1"/>
        </p:nvPicPr>
        <p:blipFill>
          <a:blip r:embed="rId2"/>
          <a:stretch>
            <a:fillRect/>
          </a:stretch>
        </p:blipFill>
        <p:spPr>
          <a:xfrm>
            <a:off x="1" y="-1"/>
            <a:ext cx="283464" cy="6858001"/>
          </a:xfrm>
          <a:prstGeom prst="rect">
            <a:avLst/>
          </a:prstGeom>
        </p:spPr>
      </p:pic>
      <p:sp>
        <p:nvSpPr>
          <p:cNvPr id="3" name="Picture Placeholder 2"/>
          <p:cNvSpPr>
            <a:spLocks noGrp="1" noChangeAspect="1"/>
          </p:cNvSpPr>
          <p:nvPr>
            <p:ph type="pic" idx="1"/>
          </p:nvPr>
        </p:nvSpPr>
        <p:spPr>
          <a:xfrm>
            <a:off x="283464" y="0"/>
            <a:ext cx="7106347"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305799" y="457200"/>
            <a:ext cx="3092117" cy="1196670"/>
          </a:xfrm>
        </p:spPr>
        <p:txBody>
          <a:bodyPr anchor="ctr">
            <a:normAutofit/>
          </a:bodyPr>
          <a:lstStyle>
            <a:lvl1pPr>
              <a:lnSpc>
                <a:spcPct val="100000"/>
              </a:lnSpc>
              <a:defRPr sz="2000" b="1" i="0" spc="3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Text Placeholder 3"/>
          <p:cNvSpPr>
            <a:spLocks noGrp="1"/>
          </p:cNvSpPr>
          <p:nvPr>
            <p:ph type="body" sz="half" idx="2"/>
          </p:nvPr>
        </p:nvSpPr>
        <p:spPr>
          <a:xfrm>
            <a:off x="8305799"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6/3/21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pic>
        <p:nvPicPr>
          <p:cNvPr id="12" name="Picture 11">
            <a:extLst>
              <a:ext uri="{FF2B5EF4-FFF2-40B4-BE49-F238E27FC236}">
                <a16:creationId xmlns:a16="http://schemas.microsoft.com/office/drawing/2014/main" id="{B68524D4-1ADB-C041-B367-79D01EE51B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13455" y="6428498"/>
            <a:ext cx="3063055" cy="238623"/>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blur&#10;&#10;Description automatically generated">
            <a:extLst>
              <a:ext uri="{FF2B5EF4-FFF2-40B4-BE49-F238E27FC236}">
                <a16:creationId xmlns:a16="http://schemas.microsoft.com/office/drawing/2014/main" id="{E4824A21-6CC1-DE48-BC4E-509B17342FD1}"/>
              </a:ext>
            </a:extLst>
          </p:cNvPr>
          <p:cNvPicPr>
            <a:picLocks noChangeAspect="1"/>
          </p:cNvPicPr>
          <p:nvPr userDrawn="1"/>
        </p:nvPicPr>
        <p:blipFill>
          <a:blip r:embed="rId2"/>
          <a:stretch>
            <a:fillRect/>
          </a:stretch>
        </p:blipFill>
        <p:spPr>
          <a:xfrm>
            <a:off x="771525" y="778798"/>
            <a:ext cx="10648950" cy="5313658"/>
          </a:xfrm>
          <a:prstGeom prst="rect">
            <a:avLst/>
          </a:prstGeom>
        </p:spPr>
      </p:pic>
      <p:pic>
        <p:nvPicPr>
          <p:cNvPr id="4" name="Picture 3" descr="Shape&#10;&#10;Description automatically generated">
            <a:extLst>
              <a:ext uri="{FF2B5EF4-FFF2-40B4-BE49-F238E27FC236}">
                <a16:creationId xmlns:a16="http://schemas.microsoft.com/office/drawing/2014/main" id="{84C88931-60D4-0E4F-91CD-326FE4A343AE}"/>
              </a:ext>
            </a:extLst>
          </p:cNvPr>
          <p:cNvPicPr>
            <a:picLocks noChangeAspect="1"/>
          </p:cNvPicPr>
          <p:nvPr userDrawn="1"/>
        </p:nvPicPr>
        <p:blipFill>
          <a:blip r:embed="rId3"/>
          <a:stretch>
            <a:fillRect/>
          </a:stretch>
        </p:blipFill>
        <p:spPr>
          <a:xfrm>
            <a:off x="6096000" y="-46704"/>
            <a:ext cx="6150290" cy="6949440"/>
          </a:xfrm>
          <a:prstGeom prst="rect">
            <a:avLst/>
          </a:prstGeom>
        </p:spPr>
      </p:pic>
      <p:sp>
        <p:nvSpPr>
          <p:cNvPr id="2" name="Title 1">
            <a:extLst>
              <a:ext uri="{FF2B5EF4-FFF2-40B4-BE49-F238E27FC236}">
                <a16:creationId xmlns:a16="http://schemas.microsoft.com/office/drawing/2014/main" id="{DE71272A-C13A-7448-8513-2E14B888A1B0}"/>
              </a:ext>
            </a:extLst>
          </p:cNvPr>
          <p:cNvSpPr>
            <a:spLocks noGrp="1"/>
          </p:cNvSpPr>
          <p:nvPr>
            <p:ph type="title"/>
          </p:nvPr>
        </p:nvSpPr>
        <p:spPr>
          <a:xfrm>
            <a:off x="771525" y="2682934"/>
            <a:ext cx="5324475" cy="1492132"/>
          </a:xfrm>
        </p:spPr>
        <p:txBody>
          <a:bodyPr anchor="ctr">
            <a:noAutofit/>
          </a:bodyPr>
          <a:lstStyle>
            <a:lvl1pPr algn="ctr">
              <a:defRPr sz="3600">
                <a:solidFill>
                  <a:srgbClr val="3F2A56"/>
                </a:solidFill>
              </a:defRPr>
            </a:lvl1pPr>
          </a:lstStyle>
          <a:p>
            <a:r>
              <a:rPr lang="en-US" dirty="0"/>
              <a:t>Click to edit Master title style</a:t>
            </a:r>
          </a:p>
        </p:txBody>
      </p:sp>
      <p:pic>
        <p:nvPicPr>
          <p:cNvPr id="7" name="Picture 6" descr="Icon, company name&#10;&#10;Description automatically generated">
            <a:extLst>
              <a:ext uri="{FF2B5EF4-FFF2-40B4-BE49-F238E27FC236}">
                <a16:creationId xmlns:a16="http://schemas.microsoft.com/office/drawing/2014/main" id="{240864A2-6BEC-2C4A-8319-D24693A3A04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73368" y="2420223"/>
            <a:ext cx="2087830" cy="2017553"/>
          </a:xfrm>
          <a:prstGeom prst="rect">
            <a:avLst/>
          </a:prstGeom>
        </p:spPr>
      </p:pic>
    </p:spTree>
    <p:extLst>
      <p:ext uri="{BB962C8B-B14F-4D97-AF65-F5344CB8AC3E}">
        <p14:creationId xmlns:p14="http://schemas.microsoft.com/office/powerpoint/2010/main" val="838514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85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6736-9972-1146-9ABB-93F18B94ACD4}"/>
              </a:ext>
            </a:extLst>
          </p:cNvPr>
          <p:cNvSpPr>
            <a:spLocks noGrp="1"/>
          </p:cNvSpPr>
          <p:nvPr>
            <p:ph type="title"/>
          </p:nvPr>
        </p:nvSpPr>
        <p:spPr>
          <a:xfrm>
            <a:off x="1006839" y="1880292"/>
            <a:ext cx="5414263" cy="3097415"/>
          </a:xfrm>
        </p:spPr>
        <p:txBody>
          <a:bodyPr anchor="ctr">
            <a:normAutofit/>
          </a:bodyPr>
          <a:lstStyle>
            <a:lvl1pPr algn="l">
              <a:defRPr sz="5400">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8688D48F-47CB-CB45-A8DF-95F4A590E06F}"/>
              </a:ext>
            </a:extLst>
          </p:cNvPr>
          <p:cNvSpPr>
            <a:spLocks noGrp="1"/>
          </p:cNvSpPr>
          <p:nvPr>
            <p:ph type="dt" sz="half" idx="10"/>
          </p:nvPr>
        </p:nvSpPr>
        <p:spPr/>
        <p:txBody>
          <a:bodyPr/>
          <a:lstStyle>
            <a:lvl1pPr>
              <a:defRPr>
                <a:solidFill>
                  <a:schemeClr val="bg1"/>
                </a:solidFill>
              </a:defRPr>
            </a:lvl1pPr>
          </a:lstStyle>
          <a:p>
            <a:fld id="{9334D819-9F07-4261-B09B-9E467E5D9002}" type="datetimeFigureOut">
              <a:rPr lang="en-US" smtClean="0"/>
              <a:pPr/>
              <a:t>6/3/21</a:t>
            </a:fld>
            <a:endParaRPr lang="en-US" dirty="0"/>
          </a:p>
        </p:txBody>
      </p:sp>
      <p:sp>
        <p:nvSpPr>
          <p:cNvPr id="4" name="Footer Placeholder 3">
            <a:extLst>
              <a:ext uri="{FF2B5EF4-FFF2-40B4-BE49-F238E27FC236}">
                <a16:creationId xmlns:a16="http://schemas.microsoft.com/office/drawing/2014/main" id="{8A5F73FA-9985-A94F-861C-0986C77BABC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EB715088-5A58-D341-8E46-3706AE1848FF}"/>
              </a:ext>
            </a:extLst>
          </p:cNvPr>
          <p:cNvSpPr>
            <a:spLocks noGrp="1"/>
          </p:cNvSpPr>
          <p:nvPr>
            <p:ph type="sldNum" sz="quarter" idx="12"/>
          </p:nvPr>
        </p:nvSpPr>
        <p:spPr/>
        <p:txBody>
          <a:bodyPr/>
          <a:lstStyle>
            <a:lvl1pPr>
              <a:defRPr>
                <a:solidFill>
                  <a:schemeClr val="bg1"/>
                </a:solidFill>
              </a:defRPr>
            </a:lvl1pPr>
          </a:lstStyle>
          <a:p>
            <a:fld id="{71766878-3199-4EAB-94E7-2D6D11070E14}" type="slidenum">
              <a:rPr lang="en-US" smtClean="0"/>
              <a:pPr/>
              <a:t>‹#›</a:t>
            </a:fld>
            <a:endParaRPr lang="en-US" dirty="0"/>
          </a:p>
        </p:txBody>
      </p:sp>
      <p:pic>
        <p:nvPicPr>
          <p:cNvPr id="10" name="Picture 9" descr="Icon, company name&#10;&#10;Description automatically generated">
            <a:extLst>
              <a:ext uri="{FF2B5EF4-FFF2-40B4-BE49-F238E27FC236}">
                <a16:creationId xmlns:a16="http://schemas.microsoft.com/office/drawing/2014/main" id="{D27B439B-BB92-A845-8D09-D1483035D7E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44206" y="1880292"/>
            <a:ext cx="3205307" cy="3097415"/>
          </a:xfrm>
          <a:prstGeom prst="rect">
            <a:avLst/>
          </a:prstGeom>
        </p:spPr>
      </p:pic>
    </p:spTree>
    <p:extLst>
      <p:ext uri="{BB962C8B-B14F-4D97-AF65-F5344CB8AC3E}">
        <p14:creationId xmlns:p14="http://schemas.microsoft.com/office/powerpoint/2010/main" val="24348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6" name="Picture 5">
            <a:extLst>
              <a:ext uri="{FF2B5EF4-FFF2-40B4-BE49-F238E27FC236}">
                <a16:creationId xmlns:a16="http://schemas.microsoft.com/office/drawing/2014/main" id="{3A904B2B-EA28-49A3-88A3-C94E039EAE6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4125949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Blank">
    <p:bg>
      <p:bgPr>
        <a:solidFill>
          <a:srgbClr val="DDDAE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A11A3-2B9C-0B48-A6F7-E51C29B55B47}"/>
              </a:ext>
            </a:extLst>
          </p:cNvPr>
          <p:cNvPicPr>
            <a:picLocks noChangeAspect="1"/>
          </p:cNvPicPr>
          <p:nvPr userDrawn="1"/>
        </p:nvPicPr>
        <p:blipFill>
          <a:blip r:embed="rId2"/>
          <a:srcRect/>
          <a:stretch/>
        </p:blipFill>
        <p:spPr>
          <a:xfrm>
            <a:off x="5014722" y="6327230"/>
            <a:ext cx="2162556" cy="377061"/>
          </a:xfrm>
          <a:prstGeom prst="rect">
            <a:avLst/>
          </a:prstGeom>
        </p:spPr>
      </p:pic>
      <p:sp>
        <p:nvSpPr>
          <p:cNvPr id="8" name="Title 1">
            <a:extLst>
              <a:ext uri="{FF2B5EF4-FFF2-40B4-BE49-F238E27FC236}">
                <a16:creationId xmlns:a16="http://schemas.microsoft.com/office/drawing/2014/main" id="{C16BCD8D-80BD-084D-8E9A-E3CBB1A47234}"/>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9" name="Subtitle 2">
            <a:extLst>
              <a:ext uri="{FF2B5EF4-FFF2-40B4-BE49-F238E27FC236}">
                <a16:creationId xmlns:a16="http://schemas.microsoft.com/office/drawing/2014/main" id="{544C7633-4CA4-1B4A-9CA0-28D89CE93863}"/>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Click to edit Master subtitle style</a:t>
            </a:r>
          </a:p>
        </p:txBody>
      </p:sp>
    </p:spTree>
    <p:extLst>
      <p:ext uri="{BB962C8B-B14F-4D97-AF65-F5344CB8AC3E}">
        <p14:creationId xmlns:p14="http://schemas.microsoft.com/office/powerpoint/2010/main" val="123055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06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8_Title Slide">
    <p:bg>
      <p:bgPr>
        <a:solidFill>
          <a:srgbClr val="9227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31CB-AC50-4543-9D6B-6323E20463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377D6-5926-4A72-BF5B-CE6EFFB18FB2}"/>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510548DD-B4BD-E745-A9FF-746A3DB0F2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595268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71659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D0EE-679F-634A-A3B1-7B4F537CC2A1}"/>
              </a:ext>
            </a:extLst>
          </p:cNvPr>
          <p:cNvSpPr>
            <a:spLocks noGrp="1"/>
          </p:cNvSpPr>
          <p:nvPr>
            <p:ph type="title"/>
          </p:nvPr>
        </p:nvSpPr>
        <p:spPr>
          <a:xfrm>
            <a:off x="1251678" y="1095617"/>
            <a:ext cx="10178322" cy="1492132"/>
          </a:xfrm>
        </p:spPr>
        <p:txBody>
          <a:bodyPr/>
          <a:lstStyle>
            <a:lvl1pPr>
              <a:defRPr>
                <a:solidFill>
                  <a:srgbClr val="68478D"/>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sp>
        <p:nvSpPr>
          <p:cNvPr id="9" name="Text Placeholder 8">
            <a:extLst>
              <a:ext uri="{FF2B5EF4-FFF2-40B4-BE49-F238E27FC236}">
                <a16:creationId xmlns:a16="http://schemas.microsoft.com/office/drawing/2014/main" id="{61CDF525-9065-974A-A682-AA7D53D561FE}"/>
              </a:ext>
            </a:extLst>
          </p:cNvPr>
          <p:cNvSpPr>
            <a:spLocks noGrp="1"/>
          </p:cNvSpPr>
          <p:nvPr>
            <p:ph type="body" sz="quarter" idx="13"/>
          </p:nvPr>
        </p:nvSpPr>
        <p:spPr>
          <a:xfrm>
            <a:off x="1250950" y="2743201"/>
            <a:ext cx="7800975" cy="2761488"/>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3">
            <a:extLst>
              <a:ext uri="{FF2B5EF4-FFF2-40B4-BE49-F238E27FC236}">
                <a16:creationId xmlns:a16="http://schemas.microsoft.com/office/drawing/2014/main" id="{04AD6BC9-C41F-D342-B7E6-D1A2FA17C2E9}"/>
              </a:ext>
            </a:extLst>
          </p:cNvPr>
          <p:cNvPicPr>
            <a:picLocks noChangeAspect="1"/>
          </p:cNvPicPr>
          <p:nvPr userDrawn="1"/>
        </p:nvPicPr>
        <p:blipFill>
          <a:blip r:embed="rId3"/>
          <a:srcRect/>
          <a:stretch>
            <a:fillRect/>
          </a:stretch>
        </p:blipFill>
        <p:spPr>
          <a:xfrm>
            <a:off x="3622472" y="6376028"/>
            <a:ext cx="4457378" cy="345447"/>
          </a:xfrm>
          <a:prstGeom prst="rect">
            <a:avLst/>
          </a:prstGeom>
        </p:spPr>
      </p:pic>
    </p:spTree>
    <p:extLst>
      <p:ext uri="{BB962C8B-B14F-4D97-AF65-F5344CB8AC3E}">
        <p14:creationId xmlns:p14="http://schemas.microsoft.com/office/powerpoint/2010/main" val="38487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12B725C9-560B-8A41-881A-F0610C25B813}"/>
              </a:ext>
            </a:extLst>
          </p:cNvPr>
          <p:cNvPicPr>
            <a:picLocks noChangeAspect="1"/>
          </p:cNvPicPr>
          <p:nvPr userDrawn="1"/>
        </p:nvPicPr>
        <p:blipFill>
          <a:blip r:embed="rId3"/>
          <a:stretch>
            <a:fillRect/>
          </a:stretch>
        </p:blipFill>
        <p:spPr>
          <a:xfrm>
            <a:off x="0" y="0"/>
            <a:ext cx="6152030" cy="6951406"/>
          </a:xfrm>
          <a:prstGeom prst="rect">
            <a:avLst/>
          </a:prstGeom>
        </p:spPr>
      </p:pic>
      <p:sp>
        <p:nvSpPr>
          <p:cNvPr id="2" name="Title 1">
            <a:extLst>
              <a:ext uri="{FF2B5EF4-FFF2-40B4-BE49-F238E27FC236}">
                <a16:creationId xmlns:a16="http://schemas.microsoft.com/office/drawing/2014/main" id="{F9F5D0EE-679F-634A-A3B1-7B4F537CC2A1}"/>
              </a:ext>
            </a:extLst>
          </p:cNvPr>
          <p:cNvSpPr>
            <a:spLocks noGrp="1"/>
          </p:cNvSpPr>
          <p:nvPr>
            <p:ph type="title"/>
          </p:nvPr>
        </p:nvSpPr>
        <p:spPr>
          <a:xfrm>
            <a:off x="795059" y="1411447"/>
            <a:ext cx="4165236" cy="2333383"/>
          </a:xfrm>
        </p:spPr>
        <p:txBody>
          <a:bodyPr>
            <a:noAutofit/>
          </a:bodyPr>
          <a:lstStyle>
            <a:lvl1pPr>
              <a:defRPr sz="4000">
                <a:solidFill>
                  <a:srgbClr val="FFFFF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pic>
        <p:nvPicPr>
          <p:cNvPr id="7" name="Picture 3">
            <a:extLst>
              <a:ext uri="{FF2B5EF4-FFF2-40B4-BE49-F238E27FC236}">
                <a16:creationId xmlns:a16="http://schemas.microsoft.com/office/drawing/2014/main" id="{B5E66A0C-5B50-AD49-887C-D2B2F6E033C7}"/>
              </a:ext>
            </a:extLst>
          </p:cNvPr>
          <p:cNvPicPr>
            <a:picLocks noChangeAspect="1"/>
          </p:cNvPicPr>
          <p:nvPr userDrawn="1"/>
        </p:nvPicPr>
        <p:blipFill>
          <a:blip r:embed="rId4"/>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287646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12B725C9-560B-8A41-881A-F0610C25B813}"/>
              </a:ext>
            </a:extLst>
          </p:cNvPr>
          <p:cNvPicPr>
            <a:picLocks noChangeAspect="1"/>
          </p:cNvPicPr>
          <p:nvPr userDrawn="1"/>
        </p:nvPicPr>
        <p:blipFill>
          <a:blip r:embed="rId2"/>
          <a:stretch>
            <a:fillRect/>
          </a:stretch>
        </p:blipFill>
        <p:spPr>
          <a:xfrm>
            <a:off x="0" y="0"/>
            <a:ext cx="6152030" cy="6951406"/>
          </a:xfrm>
          <a:prstGeom prst="rect">
            <a:avLst/>
          </a:prstGeom>
        </p:spPr>
      </p:pic>
      <p:sp>
        <p:nvSpPr>
          <p:cNvPr id="2" name="Title 1">
            <a:extLst>
              <a:ext uri="{FF2B5EF4-FFF2-40B4-BE49-F238E27FC236}">
                <a16:creationId xmlns:a16="http://schemas.microsoft.com/office/drawing/2014/main" id="{F9F5D0EE-679F-634A-A3B1-7B4F537CC2A1}"/>
              </a:ext>
            </a:extLst>
          </p:cNvPr>
          <p:cNvSpPr>
            <a:spLocks noGrp="1"/>
          </p:cNvSpPr>
          <p:nvPr>
            <p:ph type="title"/>
          </p:nvPr>
        </p:nvSpPr>
        <p:spPr>
          <a:xfrm>
            <a:off x="795059" y="1411447"/>
            <a:ext cx="4165236" cy="2333383"/>
          </a:xfrm>
        </p:spPr>
        <p:txBody>
          <a:bodyPr>
            <a:noAutofit/>
          </a:bodyPr>
          <a:lstStyle>
            <a:lvl1pPr>
              <a:defRPr sz="4000">
                <a:solidFill>
                  <a:srgbClr val="FFFFF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pic>
        <p:nvPicPr>
          <p:cNvPr id="7" name="Picture 3">
            <a:extLst>
              <a:ext uri="{FF2B5EF4-FFF2-40B4-BE49-F238E27FC236}">
                <a16:creationId xmlns:a16="http://schemas.microsoft.com/office/drawing/2014/main" id="{B5E66A0C-5B50-AD49-887C-D2B2F6E033C7}"/>
              </a:ext>
            </a:extLst>
          </p:cNvPr>
          <p:cNvPicPr>
            <a:picLocks noChangeAspect="1"/>
          </p:cNvPicPr>
          <p:nvPr userDrawn="1"/>
        </p:nvPicPr>
        <p:blipFill>
          <a:blip r:embed="rId3"/>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2458614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12B725C9-560B-8A41-881A-F0610C25B813}"/>
              </a:ext>
            </a:extLst>
          </p:cNvPr>
          <p:cNvPicPr>
            <a:picLocks noChangeAspect="1"/>
          </p:cNvPicPr>
          <p:nvPr userDrawn="1"/>
        </p:nvPicPr>
        <p:blipFill>
          <a:blip r:embed="rId3"/>
          <a:stretch>
            <a:fillRect/>
          </a:stretch>
        </p:blipFill>
        <p:spPr>
          <a:xfrm>
            <a:off x="0" y="0"/>
            <a:ext cx="6152030" cy="6951406"/>
          </a:xfrm>
          <a:prstGeom prst="rect">
            <a:avLst/>
          </a:prstGeom>
        </p:spPr>
      </p:pic>
      <p:sp>
        <p:nvSpPr>
          <p:cNvPr id="2" name="Title 1">
            <a:extLst>
              <a:ext uri="{FF2B5EF4-FFF2-40B4-BE49-F238E27FC236}">
                <a16:creationId xmlns:a16="http://schemas.microsoft.com/office/drawing/2014/main" id="{F9F5D0EE-679F-634A-A3B1-7B4F537CC2A1}"/>
              </a:ext>
            </a:extLst>
          </p:cNvPr>
          <p:cNvSpPr>
            <a:spLocks noGrp="1"/>
          </p:cNvSpPr>
          <p:nvPr>
            <p:ph type="title"/>
          </p:nvPr>
        </p:nvSpPr>
        <p:spPr>
          <a:xfrm>
            <a:off x="795059" y="1411447"/>
            <a:ext cx="4165236" cy="2333383"/>
          </a:xfrm>
        </p:spPr>
        <p:txBody>
          <a:bodyPr>
            <a:noAutofit/>
          </a:bodyPr>
          <a:lstStyle>
            <a:lvl1pPr>
              <a:defRPr sz="4000">
                <a:solidFill>
                  <a:srgbClr val="FFFFF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p:txBody>
          <a:bodyPr/>
          <a:lstStyle>
            <a:lvl1pPr>
              <a:defRPr>
                <a:solidFill>
                  <a:srgbClr val="3F2A56"/>
                </a:solidFill>
              </a:defRPr>
            </a:lvl1pPr>
          </a:lstStyle>
          <a:p>
            <a:fld id="{9334D819-9F07-4261-B09B-9E467E5D9002}" type="datetimeFigureOut">
              <a:rPr lang="en-US" smtClean="0"/>
              <a:pPr/>
              <a:t>6/3/21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p:txBody>
          <a:bodyPr/>
          <a:lstStyle>
            <a:lvl1pPr>
              <a:defRPr>
                <a:solidFill>
                  <a:srgbClr val="3F2A56"/>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55551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6162AC01-1F51-BA4E-8A6E-C648AD879C4C}"/>
              </a:ext>
            </a:extLst>
          </p:cNvPr>
          <p:cNvPicPr>
            <a:picLocks noChangeAspect="1"/>
          </p:cNvPicPr>
          <p:nvPr userDrawn="1"/>
        </p:nvPicPr>
        <p:blipFill>
          <a:blip r:embed="rId2"/>
          <a:stretch>
            <a:fillRect/>
          </a:stretch>
        </p:blipFill>
        <p:spPr>
          <a:xfrm>
            <a:off x="6858558" y="0"/>
            <a:ext cx="4538383" cy="6951406"/>
          </a:xfrm>
          <a:prstGeom prst="rect">
            <a:avLst/>
          </a:prstGeom>
        </p:spPr>
      </p:pic>
      <p:sp>
        <p:nvSpPr>
          <p:cNvPr id="9" name="Title 1">
            <a:extLst>
              <a:ext uri="{FF2B5EF4-FFF2-40B4-BE49-F238E27FC236}">
                <a16:creationId xmlns:a16="http://schemas.microsoft.com/office/drawing/2014/main" id="{7F3740E4-888C-1B4B-A69E-49D4D5371AD4}"/>
              </a:ext>
            </a:extLst>
          </p:cNvPr>
          <p:cNvSpPr>
            <a:spLocks noGrp="1"/>
          </p:cNvSpPr>
          <p:nvPr>
            <p:ph type="title"/>
          </p:nvPr>
        </p:nvSpPr>
        <p:spPr>
          <a:xfrm>
            <a:off x="795059" y="1411447"/>
            <a:ext cx="4165236" cy="2333383"/>
          </a:xfrm>
        </p:spPr>
        <p:txBody>
          <a:bodyPr>
            <a:noAutofit/>
          </a:bodyPr>
          <a:lstStyle>
            <a:lvl1pPr>
              <a:defRPr sz="4000">
                <a:solidFill>
                  <a:srgbClr val="3F2A56"/>
                </a:solidFill>
              </a:defRPr>
            </a:lvl1pPr>
          </a:lstStyle>
          <a:p>
            <a:r>
              <a:rPr lang="en-US" dirty="0"/>
              <a:t>Click to edit Master title style</a:t>
            </a:r>
          </a:p>
        </p:txBody>
      </p:sp>
      <p:pic>
        <p:nvPicPr>
          <p:cNvPr id="5" name="Picture 3">
            <a:extLst>
              <a:ext uri="{FF2B5EF4-FFF2-40B4-BE49-F238E27FC236}">
                <a16:creationId xmlns:a16="http://schemas.microsoft.com/office/drawing/2014/main" id="{7F621972-F9CB-A641-9977-AFD28DA99F5F}"/>
              </a:ext>
            </a:extLst>
          </p:cNvPr>
          <p:cNvPicPr>
            <a:picLocks noChangeAspect="1"/>
          </p:cNvPicPr>
          <p:nvPr userDrawn="1"/>
        </p:nvPicPr>
        <p:blipFill>
          <a:blip r:embed="rId3"/>
          <a:srcRect/>
          <a:stretch>
            <a:fillRect/>
          </a:stretch>
        </p:blipFill>
        <p:spPr>
          <a:xfrm>
            <a:off x="273506" y="274390"/>
            <a:ext cx="3063055" cy="23738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F121A99B-E68B-C24B-A924-928AAEDC8CD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029" r="11029"/>
          <a:stretch/>
        </p:blipFill>
        <p:spPr>
          <a:xfrm>
            <a:off x="6858558" y="0"/>
            <a:ext cx="4538383" cy="6858000"/>
          </a:xfrm>
          <a:prstGeom prst="rect">
            <a:avLst/>
          </a:prstGeom>
        </p:spPr>
      </p:pic>
      <p:pic>
        <p:nvPicPr>
          <p:cNvPr id="5" name="Picture 4" descr="Shape&#10;&#10;Description automatically generated">
            <a:extLst>
              <a:ext uri="{FF2B5EF4-FFF2-40B4-BE49-F238E27FC236}">
                <a16:creationId xmlns:a16="http://schemas.microsoft.com/office/drawing/2014/main" id="{0B4E005D-8D35-4B42-96DD-84137395DAC7}"/>
              </a:ext>
            </a:extLst>
          </p:cNvPr>
          <p:cNvPicPr>
            <a:picLocks noChangeAspect="1"/>
          </p:cNvPicPr>
          <p:nvPr userDrawn="1"/>
        </p:nvPicPr>
        <p:blipFill>
          <a:blip r:embed="rId3"/>
          <a:stretch>
            <a:fillRect/>
          </a:stretch>
        </p:blipFill>
        <p:spPr>
          <a:xfrm>
            <a:off x="6858558" y="0"/>
            <a:ext cx="4538383" cy="6941574"/>
          </a:xfrm>
          <a:prstGeom prst="rect">
            <a:avLst/>
          </a:prstGeom>
        </p:spPr>
      </p:pic>
      <p:pic>
        <p:nvPicPr>
          <p:cNvPr id="6" name="Picture 3">
            <a:extLst>
              <a:ext uri="{FF2B5EF4-FFF2-40B4-BE49-F238E27FC236}">
                <a16:creationId xmlns:a16="http://schemas.microsoft.com/office/drawing/2014/main" id="{1DCAE5D5-604E-C643-9F35-91570305A966}"/>
              </a:ext>
            </a:extLst>
          </p:cNvPr>
          <p:cNvPicPr>
            <a:picLocks noChangeAspect="1"/>
          </p:cNvPicPr>
          <p:nvPr userDrawn="1"/>
        </p:nvPicPr>
        <p:blipFill>
          <a:blip r:embed="rId4"/>
          <a:srcRect/>
          <a:stretch>
            <a:fillRect/>
          </a:stretch>
        </p:blipFill>
        <p:spPr>
          <a:xfrm>
            <a:off x="273506" y="274390"/>
            <a:ext cx="3063055" cy="237387"/>
          </a:xfrm>
          <a:prstGeom prst="rect">
            <a:avLst/>
          </a:prstGeom>
        </p:spPr>
      </p:pic>
      <p:sp>
        <p:nvSpPr>
          <p:cNvPr id="7" name="Title 1">
            <a:extLst>
              <a:ext uri="{FF2B5EF4-FFF2-40B4-BE49-F238E27FC236}">
                <a16:creationId xmlns:a16="http://schemas.microsoft.com/office/drawing/2014/main" id="{CE6782AA-9C3A-D44B-9ABC-15627129CF04}"/>
              </a:ext>
            </a:extLst>
          </p:cNvPr>
          <p:cNvSpPr>
            <a:spLocks noGrp="1"/>
          </p:cNvSpPr>
          <p:nvPr>
            <p:ph type="title"/>
          </p:nvPr>
        </p:nvSpPr>
        <p:spPr>
          <a:xfrm>
            <a:off x="795059" y="1411447"/>
            <a:ext cx="4165236" cy="2333383"/>
          </a:xfrm>
        </p:spPr>
        <p:txBody>
          <a:bodyPr>
            <a:noAutofit/>
          </a:bodyPr>
          <a:lstStyle>
            <a:lvl1pPr>
              <a:defRPr sz="4000">
                <a:solidFill>
                  <a:srgbClr val="3F2A56"/>
                </a:solidFill>
              </a:defRPr>
            </a:lvl1pPr>
          </a:lstStyle>
          <a:p>
            <a:r>
              <a:rPr lang="en-US" dirty="0"/>
              <a:t>Click to edit Master title style</a:t>
            </a:r>
          </a:p>
        </p:txBody>
      </p:sp>
    </p:spTree>
    <p:extLst>
      <p:ext uri="{BB962C8B-B14F-4D97-AF65-F5344CB8AC3E}">
        <p14:creationId xmlns:p14="http://schemas.microsoft.com/office/powerpoint/2010/main" val="26660129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6839" y="382385"/>
            <a:ext cx="10178322" cy="149213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6839" y="2286001"/>
            <a:ext cx="10178322" cy="3593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06839" y="6375679"/>
            <a:ext cx="2329722" cy="348462"/>
          </a:xfrm>
          <a:prstGeom prst="rect">
            <a:avLst/>
          </a:prstGeom>
        </p:spPr>
        <p:txBody>
          <a:bodyPr vert="horz" lIns="91440" tIns="45720" rIns="91440" bIns="45720" rtlCol="0" anchor="ctr"/>
          <a:lstStyle>
            <a:lvl1pPr algn="l">
              <a:defRPr sz="1200"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fld id="{9334D819-9F07-4261-B09B-9E467E5D9002}" type="datetimeFigureOut">
              <a:rPr lang="en-US" smtClean="0"/>
              <a:pPr/>
              <a:t>6/3/21</a:t>
            </a:fld>
            <a:endParaRPr lang="en-US" dirty="0"/>
          </a:p>
        </p:txBody>
      </p:sp>
      <p:sp>
        <p:nvSpPr>
          <p:cNvPr id="5" name="Footer Placeholder 4"/>
          <p:cNvSpPr>
            <a:spLocks noGrp="1"/>
          </p:cNvSpPr>
          <p:nvPr>
            <p:ph type="ftr" sz="quarter" idx="3"/>
          </p:nvPr>
        </p:nvSpPr>
        <p:spPr>
          <a:xfrm>
            <a:off x="3793761" y="6375679"/>
            <a:ext cx="4114800" cy="345796"/>
          </a:xfrm>
          <a:prstGeom prst="rect">
            <a:avLst/>
          </a:prstGeom>
        </p:spPr>
        <p:txBody>
          <a:bodyPr vert="horz" lIns="91440" tIns="45720" rIns="91440" bIns="45720" rtlCol="0" anchor="ctr"/>
          <a:lstStyle>
            <a:lvl1pPr algn="ctr">
              <a:defRPr sz="1200"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8365762" y="6375679"/>
            <a:ext cx="2819399" cy="345796"/>
          </a:xfrm>
          <a:prstGeom prst="rect">
            <a:avLst/>
          </a:prstGeom>
        </p:spPr>
        <p:txBody>
          <a:bodyPr vert="horz" lIns="91440" tIns="45720" rIns="91440" bIns="45720" rtlCol="0" anchor="ctr"/>
          <a:lstStyle>
            <a:lvl1pPr algn="r">
              <a:defRPr sz="1200"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fld id="{71766878-3199-4EAB-94E7-2D6D11070E1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4" r:id="rId2"/>
    <p:sldLayoutId id="2147483682" r:id="rId3"/>
    <p:sldLayoutId id="2147483663" r:id="rId4"/>
    <p:sldLayoutId id="2147483665" r:id="rId5"/>
    <p:sldLayoutId id="2147483681" r:id="rId6"/>
    <p:sldLayoutId id="2147483680" r:id="rId7"/>
    <p:sldLayoutId id="2147483649" r:id="rId8"/>
    <p:sldLayoutId id="2147483674" r:id="rId9"/>
    <p:sldLayoutId id="2147483675" r:id="rId10"/>
    <p:sldLayoutId id="2147483673" r:id="rId11"/>
    <p:sldLayoutId id="2147483672" r:id="rId12"/>
    <p:sldLayoutId id="2147483676" r:id="rId13"/>
    <p:sldLayoutId id="2147483670" r:id="rId14"/>
    <p:sldLayoutId id="2147483666" r:id="rId15"/>
    <p:sldLayoutId id="2147483655" r:id="rId16"/>
    <p:sldLayoutId id="2147483669" r:id="rId17"/>
    <p:sldLayoutId id="2147483667" r:id="rId18"/>
    <p:sldLayoutId id="2147483679" r:id="rId19"/>
    <p:sldLayoutId id="2147483668" r:id="rId20"/>
    <p:sldLayoutId id="2147483678" r:id="rId21"/>
    <p:sldLayoutId id="2147483653" r:id="rId22"/>
    <p:sldLayoutId id="2147483654" r:id="rId23"/>
    <p:sldLayoutId id="2147483671" r:id="rId24"/>
    <p:sldLayoutId id="2147483656" r:id="rId25"/>
    <p:sldLayoutId id="2147483660" r:id="rId26"/>
    <p:sldLayoutId id="2147483657" r:id="rId27"/>
    <p:sldLayoutId id="2147483677" r:id="rId28"/>
    <p:sldLayoutId id="2147483683" r:id="rId29"/>
    <p:sldLayoutId id="2147483684" r:id="rId30"/>
    <p:sldLayoutId id="2147483685" r:id="rId31"/>
    <p:sldLayoutId id="2147483686" r:id="rId32"/>
    <p:sldLayoutId id="2147483687" r:id="rId33"/>
    <p:sldLayoutId id="2147483688" r:id="rId34"/>
  </p:sldLayoutIdLst>
  <p:txStyles>
    <p:titleStyle>
      <a:lvl1pPr algn="l" defTabSz="914400" rtl="0" eaLnBrk="1" latinLnBrk="0" hangingPunct="1">
        <a:lnSpc>
          <a:spcPct val="90000"/>
        </a:lnSpc>
        <a:spcBef>
          <a:spcPct val="0"/>
        </a:spcBef>
        <a:buNone/>
        <a:defRPr sz="51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if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44.png"/><Relationship Id="rId4" Type="http://schemas.openxmlformats.org/officeDocument/2006/relationships/image" Target="../media/image75.png"/><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6.jpe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1.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7E4A-7A72-7146-BEB5-7D5B60F5FC9A}"/>
              </a:ext>
            </a:extLst>
          </p:cNvPr>
          <p:cNvSpPr>
            <a:spLocks noGrp="1"/>
          </p:cNvSpPr>
          <p:nvPr>
            <p:ph type="title"/>
          </p:nvPr>
        </p:nvSpPr>
        <p:spPr/>
        <p:txBody>
          <a:bodyPr>
            <a:normAutofit/>
          </a:bodyPr>
          <a:lstStyle/>
          <a:p>
            <a:r>
              <a:rPr lang="en-US" sz="6600" spc="0" dirty="0"/>
              <a:t>AMARE GLOBAL PRESENTATION</a:t>
            </a:r>
          </a:p>
        </p:txBody>
      </p:sp>
    </p:spTree>
    <p:extLst>
      <p:ext uri="{BB962C8B-B14F-4D97-AF65-F5344CB8AC3E}">
        <p14:creationId xmlns:p14="http://schemas.microsoft.com/office/powerpoint/2010/main" val="2072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E3050-83CD-7041-8712-91A2C086F797}"/>
              </a:ext>
            </a:extLst>
          </p:cNvPr>
          <p:cNvSpPr>
            <a:spLocks noGrp="1"/>
          </p:cNvSpPr>
          <p:nvPr>
            <p:ph type="title"/>
          </p:nvPr>
        </p:nvSpPr>
        <p:spPr/>
        <p:txBody>
          <a:bodyPr>
            <a:normAutofit/>
          </a:bodyPr>
          <a:lstStyle/>
          <a:p>
            <a:pPr algn="ctr"/>
            <a:r>
              <a:rPr lang="en-US" sz="5400" dirty="0">
                <a:solidFill>
                  <a:srgbClr val="5C3F7F"/>
                </a:solidFill>
              </a:rPr>
              <a:t>MEET OUR TEAM</a:t>
            </a:r>
          </a:p>
        </p:txBody>
      </p:sp>
      <p:grpSp>
        <p:nvGrpSpPr>
          <p:cNvPr id="39" name="Group 38">
            <a:extLst>
              <a:ext uri="{FF2B5EF4-FFF2-40B4-BE49-F238E27FC236}">
                <a16:creationId xmlns:a16="http://schemas.microsoft.com/office/drawing/2014/main" id="{76139706-2E1A-5D4D-A426-5F95FFD4FEDE}"/>
              </a:ext>
            </a:extLst>
          </p:cNvPr>
          <p:cNvGrpSpPr/>
          <p:nvPr/>
        </p:nvGrpSpPr>
        <p:grpSpPr>
          <a:xfrm>
            <a:off x="128980" y="2602185"/>
            <a:ext cx="2286000" cy="2826642"/>
            <a:chOff x="265155" y="2602185"/>
            <a:chExt cx="2286000" cy="2826642"/>
          </a:xfrm>
        </p:grpSpPr>
        <p:grpSp>
          <p:nvGrpSpPr>
            <p:cNvPr id="5" name="Group 12">
              <a:extLst>
                <a:ext uri="{FF2B5EF4-FFF2-40B4-BE49-F238E27FC236}">
                  <a16:creationId xmlns:a16="http://schemas.microsoft.com/office/drawing/2014/main" id="{46D48FBA-71E8-E545-BB11-7A5703F5D03C}"/>
                </a:ext>
              </a:extLst>
            </p:cNvPr>
            <p:cNvGrpSpPr>
              <a:grpSpLocks noChangeAspect="1"/>
            </p:cNvGrpSpPr>
            <p:nvPr/>
          </p:nvGrpSpPr>
          <p:grpSpPr>
            <a:xfrm>
              <a:off x="536145" y="2602185"/>
              <a:ext cx="1744020" cy="1744012"/>
              <a:chOff x="0" y="0"/>
              <a:chExt cx="6350000" cy="6349975"/>
            </a:xfrm>
          </p:grpSpPr>
          <p:sp>
            <p:nvSpPr>
              <p:cNvPr id="7" name="Freeform 13">
                <a:extLst>
                  <a:ext uri="{FF2B5EF4-FFF2-40B4-BE49-F238E27FC236}">
                    <a16:creationId xmlns:a16="http://schemas.microsoft.com/office/drawing/2014/main" id="{D9557B90-514A-CB49-83BF-F092A0FDC08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32" name="Group 31">
              <a:extLst>
                <a:ext uri="{FF2B5EF4-FFF2-40B4-BE49-F238E27FC236}">
                  <a16:creationId xmlns:a16="http://schemas.microsoft.com/office/drawing/2014/main" id="{2E998E44-28D4-044A-8233-CE5B73D463C2}"/>
                </a:ext>
              </a:extLst>
            </p:cNvPr>
            <p:cNvGrpSpPr/>
            <p:nvPr/>
          </p:nvGrpSpPr>
          <p:grpSpPr>
            <a:xfrm>
              <a:off x="265155" y="4514427"/>
              <a:ext cx="2286000" cy="914400"/>
              <a:chOff x="447522" y="4514427"/>
              <a:chExt cx="2286000" cy="914400"/>
            </a:xfrm>
          </p:grpSpPr>
          <p:grpSp>
            <p:nvGrpSpPr>
              <p:cNvPr id="4" name="Group 10">
                <a:extLst>
                  <a:ext uri="{FF2B5EF4-FFF2-40B4-BE49-F238E27FC236}">
                    <a16:creationId xmlns:a16="http://schemas.microsoft.com/office/drawing/2014/main" id="{C821E00A-3EDB-1746-B761-6D236262CE1B}"/>
                  </a:ext>
                </a:extLst>
              </p:cNvPr>
              <p:cNvGrpSpPr/>
              <p:nvPr/>
            </p:nvGrpSpPr>
            <p:grpSpPr>
              <a:xfrm>
                <a:off x="447522" y="4514427"/>
                <a:ext cx="2286000" cy="914400"/>
                <a:chOff x="-827829" y="-5"/>
                <a:chExt cx="10655135" cy="4262056"/>
              </a:xfrm>
            </p:grpSpPr>
            <p:sp>
              <p:nvSpPr>
                <p:cNvPr id="8" name="Freeform 11">
                  <a:extLst>
                    <a:ext uri="{FF2B5EF4-FFF2-40B4-BE49-F238E27FC236}">
                      <a16:creationId xmlns:a16="http://schemas.microsoft.com/office/drawing/2014/main" id="{11C9794E-6785-E14E-981E-1F159BF3C723}"/>
                    </a:ext>
                  </a:extLst>
                </p:cNvPr>
                <p:cNvSpPr/>
                <p:nvPr/>
              </p:nvSpPr>
              <p:spPr>
                <a:xfrm>
                  <a:off x="-827829" y="-5"/>
                  <a:ext cx="10655135" cy="4262056"/>
                </a:xfrm>
                <a:custGeom>
                  <a:avLst/>
                  <a:gdLst/>
                  <a:ahLst/>
                  <a:cxnLst/>
                  <a:rect l="l" t="t" r="r" b="b"/>
                  <a:pathLst>
                    <a:path w="8806452" h="3854849">
                      <a:moveTo>
                        <a:pt x="8681991" y="3854849"/>
                      </a:moveTo>
                      <a:lnTo>
                        <a:pt x="124460" y="3854849"/>
                      </a:lnTo>
                      <a:cubicBezTo>
                        <a:pt x="55880" y="3854849"/>
                        <a:pt x="0" y="3798969"/>
                        <a:pt x="0" y="3730389"/>
                      </a:cubicBezTo>
                      <a:lnTo>
                        <a:pt x="0" y="124460"/>
                      </a:lnTo>
                      <a:cubicBezTo>
                        <a:pt x="0" y="55880"/>
                        <a:pt x="55880" y="0"/>
                        <a:pt x="124460" y="0"/>
                      </a:cubicBezTo>
                      <a:lnTo>
                        <a:pt x="8681992" y="0"/>
                      </a:lnTo>
                      <a:cubicBezTo>
                        <a:pt x="8750571" y="0"/>
                        <a:pt x="8806452" y="55880"/>
                        <a:pt x="8806452" y="124460"/>
                      </a:cubicBezTo>
                      <a:lnTo>
                        <a:pt x="8806452" y="3730389"/>
                      </a:lnTo>
                      <a:cubicBezTo>
                        <a:pt x="8806452" y="3798969"/>
                        <a:pt x="8750571" y="3854849"/>
                        <a:pt x="8681992" y="3854849"/>
                      </a:cubicBezTo>
                      <a:close/>
                    </a:path>
                  </a:pathLst>
                </a:custGeom>
                <a:solidFill>
                  <a:srgbClr val="5C3F7F"/>
                </a:solidFill>
              </p:spPr>
            </p:sp>
          </p:grpSp>
          <p:sp>
            <p:nvSpPr>
              <p:cNvPr id="6" name="TextBox 14">
                <a:extLst>
                  <a:ext uri="{FF2B5EF4-FFF2-40B4-BE49-F238E27FC236}">
                    <a16:creationId xmlns:a16="http://schemas.microsoft.com/office/drawing/2014/main" id="{B6E7AD9C-4E29-E340-BE92-EB38D5420EAE}"/>
                  </a:ext>
                </a:extLst>
              </p:cNvPr>
              <p:cNvSpPr txBox="1"/>
              <p:nvPr/>
            </p:nvSpPr>
            <p:spPr>
              <a:xfrm>
                <a:off x="584683" y="4748838"/>
                <a:ext cx="2011680" cy="461665"/>
              </a:xfrm>
              <a:prstGeom prst="rect">
                <a:avLst/>
              </a:prstGeom>
            </p:spPr>
            <p:txBody>
              <a:bodyPr lIns="0" tIns="0" rIns="0" bIns="0" rtlCol="0" anchor="t">
                <a:spAutoFit/>
              </a:bodyPr>
              <a:lstStyle/>
              <a:p>
                <a:pPr algn="ctr"/>
                <a:r>
                  <a:rPr lang="en-US" sz="1600" b="1" dirty="0">
                    <a:solidFill>
                      <a:srgbClr val="F8F8F8"/>
                    </a:solidFill>
                    <a:latin typeface="Verdana" panose="020B0604030504040204" pitchFamily="34" charset="0"/>
                    <a:ea typeface="Verdana" panose="020B0604030504040204" pitchFamily="34" charset="0"/>
                    <a:cs typeface="Verdana" panose="020B0604030504040204" pitchFamily="34" charset="0"/>
                  </a:rPr>
                  <a:t>HIEP TRAN</a:t>
                </a:r>
              </a:p>
              <a:p>
                <a:pPr algn="ctr"/>
                <a:r>
                  <a:rPr lang="en-US" sz="1400" dirty="0">
                    <a:solidFill>
                      <a:srgbClr val="F8F8F8"/>
                    </a:solidFill>
                    <a:latin typeface="Verdana" panose="020B0604030504040204" pitchFamily="34" charset="0"/>
                    <a:ea typeface="Verdana" panose="020B0604030504040204" pitchFamily="34" charset="0"/>
                    <a:cs typeface="Verdana" panose="020B0604030504040204" pitchFamily="34" charset="0"/>
                  </a:rPr>
                  <a:t>CEO &amp; Founder</a:t>
                </a:r>
              </a:p>
            </p:txBody>
          </p:sp>
        </p:grpSp>
      </p:grpSp>
      <p:grpSp>
        <p:nvGrpSpPr>
          <p:cNvPr id="40" name="Group 39">
            <a:extLst>
              <a:ext uri="{FF2B5EF4-FFF2-40B4-BE49-F238E27FC236}">
                <a16:creationId xmlns:a16="http://schemas.microsoft.com/office/drawing/2014/main" id="{C0B6BB55-0D68-F04B-9D55-97477D49261A}"/>
              </a:ext>
            </a:extLst>
          </p:cNvPr>
          <p:cNvGrpSpPr/>
          <p:nvPr/>
        </p:nvGrpSpPr>
        <p:grpSpPr>
          <a:xfrm>
            <a:off x="2541827" y="2602185"/>
            <a:ext cx="2286000" cy="2826642"/>
            <a:chOff x="2678002" y="2602185"/>
            <a:chExt cx="2286000" cy="2826642"/>
          </a:xfrm>
        </p:grpSpPr>
        <p:grpSp>
          <p:nvGrpSpPr>
            <p:cNvPr id="11" name="Group 18">
              <a:extLst>
                <a:ext uri="{FF2B5EF4-FFF2-40B4-BE49-F238E27FC236}">
                  <a16:creationId xmlns:a16="http://schemas.microsoft.com/office/drawing/2014/main" id="{E26DD6E8-79EE-1745-8E3B-94798690B2F4}"/>
                </a:ext>
              </a:extLst>
            </p:cNvPr>
            <p:cNvGrpSpPr>
              <a:grpSpLocks noChangeAspect="1"/>
            </p:cNvGrpSpPr>
            <p:nvPr/>
          </p:nvGrpSpPr>
          <p:grpSpPr>
            <a:xfrm>
              <a:off x="2948992" y="2602185"/>
              <a:ext cx="1744020" cy="1744012"/>
              <a:chOff x="0" y="0"/>
              <a:chExt cx="6350000" cy="6349975"/>
            </a:xfrm>
          </p:grpSpPr>
          <p:sp>
            <p:nvSpPr>
              <p:cNvPr id="13" name="Freeform 19">
                <a:extLst>
                  <a:ext uri="{FF2B5EF4-FFF2-40B4-BE49-F238E27FC236}">
                    <a16:creationId xmlns:a16="http://schemas.microsoft.com/office/drawing/2014/main" id="{4360BEED-3216-7242-91BB-DCF416FFE87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34" name="Group 33">
              <a:extLst>
                <a:ext uri="{FF2B5EF4-FFF2-40B4-BE49-F238E27FC236}">
                  <a16:creationId xmlns:a16="http://schemas.microsoft.com/office/drawing/2014/main" id="{2B69E2AC-E53E-3649-A8A4-C6638F9DEE5E}"/>
                </a:ext>
              </a:extLst>
            </p:cNvPr>
            <p:cNvGrpSpPr/>
            <p:nvPr/>
          </p:nvGrpSpPr>
          <p:grpSpPr>
            <a:xfrm>
              <a:off x="2678002" y="4514427"/>
              <a:ext cx="2286000" cy="914400"/>
              <a:chOff x="2834837" y="4514427"/>
              <a:chExt cx="2286000" cy="914400"/>
            </a:xfrm>
          </p:grpSpPr>
          <p:grpSp>
            <p:nvGrpSpPr>
              <p:cNvPr id="10" name="Group 16">
                <a:extLst>
                  <a:ext uri="{FF2B5EF4-FFF2-40B4-BE49-F238E27FC236}">
                    <a16:creationId xmlns:a16="http://schemas.microsoft.com/office/drawing/2014/main" id="{A8DBED71-062D-B344-94CE-88FC4C73AA2E}"/>
                  </a:ext>
                </a:extLst>
              </p:cNvPr>
              <p:cNvGrpSpPr/>
              <p:nvPr/>
            </p:nvGrpSpPr>
            <p:grpSpPr>
              <a:xfrm>
                <a:off x="2834837" y="4514427"/>
                <a:ext cx="2286000" cy="914400"/>
                <a:chOff x="-265470" y="-5"/>
                <a:chExt cx="10655135" cy="4262056"/>
              </a:xfrm>
            </p:grpSpPr>
            <p:sp>
              <p:nvSpPr>
                <p:cNvPr id="14" name="Freeform 17">
                  <a:extLst>
                    <a:ext uri="{FF2B5EF4-FFF2-40B4-BE49-F238E27FC236}">
                      <a16:creationId xmlns:a16="http://schemas.microsoft.com/office/drawing/2014/main" id="{999404E0-AEF6-3A44-AD57-5DB1D62B4E55}"/>
                    </a:ext>
                  </a:extLst>
                </p:cNvPr>
                <p:cNvSpPr/>
                <p:nvPr/>
              </p:nvSpPr>
              <p:spPr>
                <a:xfrm>
                  <a:off x="-265470" y="-5"/>
                  <a:ext cx="10655135" cy="4262056"/>
                </a:xfrm>
                <a:custGeom>
                  <a:avLst/>
                  <a:gdLst/>
                  <a:ahLst/>
                  <a:cxnLst/>
                  <a:rect l="l" t="t" r="r" b="b"/>
                  <a:pathLst>
                    <a:path w="8806452" h="3854849">
                      <a:moveTo>
                        <a:pt x="8681991" y="3854849"/>
                      </a:moveTo>
                      <a:lnTo>
                        <a:pt x="124460" y="3854849"/>
                      </a:lnTo>
                      <a:cubicBezTo>
                        <a:pt x="55880" y="3854849"/>
                        <a:pt x="0" y="3798969"/>
                        <a:pt x="0" y="3730389"/>
                      </a:cubicBezTo>
                      <a:lnTo>
                        <a:pt x="0" y="124460"/>
                      </a:lnTo>
                      <a:cubicBezTo>
                        <a:pt x="0" y="55880"/>
                        <a:pt x="55880" y="0"/>
                        <a:pt x="124460" y="0"/>
                      </a:cubicBezTo>
                      <a:lnTo>
                        <a:pt x="8681992" y="0"/>
                      </a:lnTo>
                      <a:cubicBezTo>
                        <a:pt x="8750571" y="0"/>
                        <a:pt x="8806452" y="55880"/>
                        <a:pt x="8806452" y="124460"/>
                      </a:cubicBezTo>
                      <a:lnTo>
                        <a:pt x="8806452" y="3730389"/>
                      </a:lnTo>
                      <a:cubicBezTo>
                        <a:pt x="8806452" y="3798969"/>
                        <a:pt x="8750571" y="3854849"/>
                        <a:pt x="8681992" y="3854849"/>
                      </a:cubicBezTo>
                      <a:close/>
                    </a:path>
                  </a:pathLst>
                </a:custGeom>
                <a:solidFill>
                  <a:srgbClr val="5C3F7F"/>
                </a:solidFill>
              </p:spPr>
            </p:sp>
          </p:grpSp>
          <p:sp>
            <p:nvSpPr>
              <p:cNvPr id="12" name="TextBox 20">
                <a:extLst>
                  <a:ext uri="{FF2B5EF4-FFF2-40B4-BE49-F238E27FC236}">
                    <a16:creationId xmlns:a16="http://schemas.microsoft.com/office/drawing/2014/main" id="{B5388093-C2DA-3040-BD07-0E9182BF3043}"/>
                  </a:ext>
                </a:extLst>
              </p:cNvPr>
              <p:cNvSpPr txBox="1"/>
              <p:nvPr/>
            </p:nvSpPr>
            <p:spPr>
              <a:xfrm>
                <a:off x="2971997" y="4733277"/>
                <a:ext cx="2011680" cy="461665"/>
              </a:xfrm>
              <a:prstGeom prst="rect">
                <a:avLst/>
              </a:prstGeom>
            </p:spPr>
            <p:txBody>
              <a:bodyPr wrap="square" lIns="0" tIns="0" rIns="0" bIns="0" rtlCol="0" anchor="t">
                <a:spAutoFit/>
              </a:bodyPr>
              <a:lstStyle/>
              <a:p>
                <a:pPr algn="ctr"/>
                <a:r>
                  <a:rPr lang="en-US" sz="1600" b="1" dirty="0">
                    <a:solidFill>
                      <a:srgbClr val="F8F8F8"/>
                    </a:solidFill>
                    <a:latin typeface="Verdana" panose="020B0604030504040204" pitchFamily="34" charset="0"/>
                    <a:ea typeface="Verdana" panose="020B0604030504040204" pitchFamily="34" charset="0"/>
                    <a:cs typeface="Verdana" panose="020B0604030504040204" pitchFamily="34" charset="0"/>
                  </a:rPr>
                  <a:t>SHAWN TALBOTT</a:t>
                </a:r>
              </a:p>
              <a:p>
                <a:pPr algn="ctr"/>
                <a:r>
                  <a:rPr lang="en-US" sz="1400" dirty="0">
                    <a:solidFill>
                      <a:srgbClr val="F8F8F8"/>
                    </a:solidFill>
                    <a:latin typeface="Verdana" panose="020B0604030504040204" pitchFamily="34" charset="0"/>
                    <a:ea typeface="Verdana" panose="020B0604030504040204" pitchFamily="34" charset="0"/>
                    <a:cs typeface="Verdana" panose="020B0604030504040204" pitchFamily="34" charset="0"/>
                  </a:rPr>
                  <a:t>Chief Science Officer</a:t>
                </a:r>
              </a:p>
            </p:txBody>
          </p:sp>
        </p:grpSp>
      </p:grpSp>
      <p:grpSp>
        <p:nvGrpSpPr>
          <p:cNvPr id="41" name="Group 40">
            <a:extLst>
              <a:ext uri="{FF2B5EF4-FFF2-40B4-BE49-F238E27FC236}">
                <a16:creationId xmlns:a16="http://schemas.microsoft.com/office/drawing/2014/main" id="{4821ECF8-5A89-594D-B1FB-76EDAAB03DBB}"/>
              </a:ext>
            </a:extLst>
          </p:cNvPr>
          <p:cNvGrpSpPr/>
          <p:nvPr/>
        </p:nvGrpSpPr>
        <p:grpSpPr>
          <a:xfrm>
            <a:off x="4953980" y="2602185"/>
            <a:ext cx="2286000" cy="2826643"/>
            <a:chOff x="5090155" y="2602185"/>
            <a:chExt cx="2286000" cy="2826643"/>
          </a:xfrm>
        </p:grpSpPr>
        <p:grpSp>
          <p:nvGrpSpPr>
            <p:cNvPr id="17" name="Group 24">
              <a:extLst>
                <a:ext uri="{FF2B5EF4-FFF2-40B4-BE49-F238E27FC236}">
                  <a16:creationId xmlns:a16="http://schemas.microsoft.com/office/drawing/2014/main" id="{10765E0E-C8BB-324E-877C-C437EC699FCB}"/>
                </a:ext>
              </a:extLst>
            </p:cNvPr>
            <p:cNvGrpSpPr>
              <a:grpSpLocks noChangeAspect="1"/>
            </p:cNvGrpSpPr>
            <p:nvPr/>
          </p:nvGrpSpPr>
          <p:grpSpPr>
            <a:xfrm>
              <a:off x="5361146" y="2602185"/>
              <a:ext cx="1744019" cy="1744013"/>
              <a:chOff x="0" y="0"/>
              <a:chExt cx="6350000" cy="6349975"/>
            </a:xfrm>
          </p:grpSpPr>
          <p:sp>
            <p:nvSpPr>
              <p:cNvPr id="19" name="Freeform 25">
                <a:extLst>
                  <a:ext uri="{FF2B5EF4-FFF2-40B4-BE49-F238E27FC236}">
                    <a16:creationId xmlns:a16="http://schemas.microsoft.com/office/drawing/2014/main" id="{4A2D8FDE-0554-0B46-8335-ADDD58ADD00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grpSp>
          <p:nvGrpSpPr>
            <p:cNvPr id="37" name="Group 36">
              <a:extLst>
                <a:ext uri="{FF2B5EF4-FFF2-40B4-BE49-F238E27FC236}">
                  <a16:creationId xmlns:a16="http://schemas.microsoft.com/office/drawing/2014/main" id="{0DD68213-8AFA-2042-826A-2EFE6088D7FB}"/>
                </a:ext>
              </a:extLst>
            </p:cNvPr>
            <p:cNvGrpSpPr/>
            <p:nvPr/>
          </p:nvGrpSpPr>
          <p:grpSpPr>
            <a:xfrm>
              <a:off x="5090155" y="4514428"/>
              <a:ext cx="2286000" cy="914400"/>
              <a:chOff x="5506017" y="4514428"/>
              <a:chExt cx="2286000" cy="914400"/>
            </a:xfrm>
          </p:grpSpPr>
          <p:grpSp>
            <p:nvGrpSpPr>
              <p:cNvPr id="16" name="Group 22">
                <a:extLst>
                  <a:ext uri="{FF2B5EF4-FFF2-40B4-BE49-F238E27FC236}">
                    <a16:creationId xmlns:a16="http://schemas.microsoft.com/office/drawing/2014/main" id="{BCC37BE6-358C-8F49-9191-4B163278104C}"/>
                  </a:ext>
                </a:extLst>
              </p:cNvPr>
              <p:cNvGrpSpPr/>
              <p:nvPr/>
            </p:nvGrpSpPr>
            <p:grpSpPr>
              <a:xfrm>
                <a:off x="5506017" y="4514428"/>
                <a:ext cx="2286000" cy="914400"/>
                <a:chOff x="-262226" y="-4"/>
                <a:chExt cx="10655140" cy="4262056"/>
              </a:xfrm>
            </p:grpSpPr>
            <p:sp>
              <p:nvSpPr>
                <p:cNvPr id="20" name="Freeform 23">
                  <a:extLst>
                    <a:ext uri="{FF2B5EF4-FFF2-40B4-BE49-F238E27FC236}">
                      <a16:creationId xmlns:a16="http://schemas.microsoft.com/office/drawing/2014/main" id="{49E55D84-5717-284C-9462-5BB2A8D5771D}"/>
                    </a:ext>
                  </a:extLst>
                </p:cNvPr>
                <p:cNvSpPr/>
                <p:nvPr/>
              </p:nvSpPr>
              <p:spPr>
                <a:xfrm>
                  <a:off x="-262226" y="-4"/>
                  <a:ext cx="10655140" cy="4262056"/>
                </a:xfrm>
                <a:custGeom>
                  <a:avLst/>
                  <a:gdLst/>
                  <a:ahLst/>
                  <a:cxnLst/>
                  <a:rect l="l" t="t" r="r" b="b"/>
                  <a:pathLst>
                    <a:path w="8806452" h="3854849">
                      <a:moveTo>
                        <a:pt x="8681991" y="3854849"/>
                      </a:moveTo>
                      <a:lnTo>
                        <a:pt x="124460" y="3854849"/>
                      </a:lnTo>
                      <a:cubicBezTo>
                        <a:pt x="55880" y="3854849"/>
                        <a:pt x="0" y="3798969"/>
                        <a:pt x="0" y="3730389"/>
                      </a:cubicBezTo>
                      <a:lnTo>
                        <a:pt x="0" y="124460"/>
                      </a:lnTo>
                      <a:cubicBezTo>
                        <a:pt x="0" y="55880"/>
                        <a:pt x="55880" y="0"/>
                        <a:pt x="124460" y="0"/>
                      </a:cubicBezTo>
                      <a:lnTo>
                        <a:pt x="8681992" y="0"/>
                      </a:lnTo>
                      <a:cubicBezTo>
                        <a:pt x="8750571" y="0"/>
                        <a:pt x="8806452" y="55880"/>
                        <a:pt x="8806452" y="124460"/>
                      </a:cubicBezTo>
                      <a:lnTo>
                        <a:pt x="8806452" y="3730389"/>
                      </a:lnTo>
                      <a:cubicBezTo>
                        <a:pt x="8806452" y="3798969"/>
                        <a:pt x="8750571" y="3854849"/>
                        <a:pt x="8681992" y="3854849"/>
                      </a:cubicBezTo>
                      <a:close/>
                    </a:path>
                  </a:pathLst>
                </a:custGeom>
                <a:solidFill>
                  <a:srgbClr val="5C3F7F"/>
                </a:solidFill>
              </p:spPr>
            </p:sp>
          </p:grpSp>
          <p:sp>
            <p:nvSpPr>
              <p:cNvPr id="18" name="TextBox 26">
                <a:extLst>
                  <a:ext uri="{FF2B5EF4-FFF2-40B4-BE49-F238E27FC236}">
                    <a16:creationId xmlns:a16="http://schemas.microsoft.com/office/drawing/2014/main" id="{095D7C4D-F49E-EF45-86D2-8D2FB6B133D1}"/>
                  </a:ext>
                </a:extLst>
              </p:cNvPr>
              <p:cNvSpPr txBox="1"/>
              <p:nvPr/>
            </p:nvSpPr>
            <p:spPr>
              <a:xfrm>
                <a:off x="5614290" y="4748837"/>
                <a:ext cx="2071267" cy="461665"/>
              </a:xfrm>
              <a:prstGeom prst="rect">
                <a:avLst/>
              </a:prstGeom>
            </p:spPr>
            <p:txBody>
              <a:bodyPr wrap="square" lIns="0" tIns="0" rIns="0" bIns="0" rtlCol="0" anchor="t">
                <a:spAutoFit/>
              </a:bodyPr>
              <a:lstStyle/>
              <a:p>
                <a:pPr algn="ctr"/>
                <a:r>
                  <a:rPr lang="en-US" sz="1600" b="1" dirty="0">
                    <a:solidFill>
                      <a:srgbClr val="F8F8F8"/>
                    </a:solidFill>
                    <a:latin typeface="Verdana" panose="020B0604030504040204" pitchFamily="34" charset="0"/>
                    <a:ea typeface="Verdana" panose="020B0604030504040204" pitchFamily="34" charset="0"/>
                    <a:cs typeface="Verdana" panose="020B0604030504040204" pitchFamily="34" charset="0"/>
                  </a:rPr>
                  <a:t>MIKE BROWN</a:t>
                </a:r>
              </a:p>
              <a:p>
                <a:pPr algn="ctr"/>
                <a:r>
                  <a:rPr lang="en-US" sz="1400" dirty="0">
                    <a:solidFill>
                      <a:srgbClr val="F8F8F8"/>
                    </a:solidFill>
                    <a:latin typeface="Verdana" panose="020B0604030504040204" pitchFamily="34" charset="0"/>
                    <a:ea typeface="Verdana" panose="020B0604030504040204" pitchFamily="34" charset="0"/>
                    <a:cs typeface="Verdana" panose="020B0604030504040204" pitchFamily="34" charset="0"/>
                  </a:rPr>
                  <a:t>Chief Marketing Officer</a:t>
                </a:r>
              </a:p>
            </p:txBody>
          </p:sp>
        </p:grpSp>
      </p:grpSp>
      <p:grpSp>
        <p:nvGrpSpPr>
          <p:cNvPr id="43" name="Group 42">
            <a:extLst>
              <a:ext uri="{FF2B5EF4-FFF2-40B4-BE49-F238E27FC236}">
                <a16:creationId xmlns:a16="http://schemas.microsoft.com/office/drawing/2014/main" id="{023EFFFF-6D9E-7342-B032-71FF91E4138B}"/>
              </a:ext>
            </a:extLst>
          </p:cNvPr>
          <p:cNvGrpSpPr/>
          <p:nvPr/>
        </p:nvGrpSpPr>
        <p:grpSpPr>
          <a:xfrm>
            <a:off x="7366133" y="2602185"/>
            <a:ext cx="2286000" cy="2826643"/>
            <a:chOff x="7669209" y="2602185"/>
            <a:chExt cx="2286000" cy="2826643"/>
          </a:xfrm>
        </p:grpSpPr>
        <p:grpSp>
          <p:nvGrpSpPr>
            <p:cNvPr id="23" name="Group 30">
              <a:extLst>
                <a:ext uri="{FF2B5EF4-FFF2-40B4-BE49-F238E27FC236}">
                  <a16:creationId xmlns:a16="http://schemas.microsoft.com/office/drawing/2014/main" id="{A2263AC6-32CA-1040-A4DF-6017CABC5921}"/>
                </a:ext>
              </a:extLst>
            </p:cNvPr>
            <p:cNvGrpSpPr>
              <a:grpSpLocks noChangeAspect="1"/>
            </p:cNvGrpSpPr>
            <p:nvPr/>
          </p:nvGrpSpPr>
          <p:grpSpPr>
            <a:xfrm>
              <a:off x="7940199" y="2602185"/>
              <a:ext cx="1744020" cy="1744013"/>
              <a:chOff x="0" y="0"/>
              <a:chExt cx="6350000" cy="6349975"/>
            </a:xfrm>
          </p:grpSpPr>
          <p:sp>
            <p:nvSpPr>
              <p:cNvPr id="25" name="Freeform 31">
                <a:extLst>
                  <a:ext uri="{FF2B5EF4-FFF2-40B4-BE49-F238E27FC236}">
                    <a16:creationId xmlns:a16="http://schemas.microsoft.com/office/drawing/2014/main" id="{51E44612-806B-9C43-AF3F-28BC5048B288}"/>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extLst>
                    <a:ext uri="{28A0092B-C50C-407E-A947-70E740481C1C}">
                      <a14:useLocalDpi xmlns:a14="http://schemas.microsoft.com/office/drawing/2010/main"/>
                    </a:ext>
                  </a:extLst>
                </a:blip>
                <a:stretch>
                  <a:fillRect/>
                </a:stretch>
              </a:blipFill>
            </p:spPr>
          </p:sp>
        </p:grpSp>
        <p:grpSp>
          <p:nvGrpSpPr>
            <p:cNvPr id="42" name="Group 41">
              <a:extLst>
                <a:ext uri="{FF2B5EF4-FFF2-40B4-BE49-F238E27FC236}">
                  <a16:creationId xmlns:a16="http://schemas.microsoft.com/office/drawing/2014/main" id="{AB9EEB74-AE18-3048-A2E8-8C7E17830E7E}"/>
                </a:ext>
              </a:extLst>
            </p:cNvPr>
            <p:cNvGrpSpPr/>
            <p:nvPr/>
          </p:nvGrpSpPr>
          <p:grpSpPr>
            <a:xfrm>
              <a:off x="7669209" y="4514428"/>
              <a:ext cx="2286000" cy="914400"/>
              <a:chOff x="7662386" y="4514428"/>
              <a:chExt cx="2286000" cy="914400"/>
            </a:xfrm>
          </p:grpSpPr>
          <p:grpSp>
            <p:nvGrpSpPr>
              <p:cNvPr id="22" name="Group 28">
                <a:extLst>
                  <a:ext uri="{FF2B5EF4-FFF2-40B4-BE49-F238E27FC236}">
                    <a16:creationId xmlns:a16="http://schemas.microsoft.com/office/drawing/2014/main" id="{1CF54B03-DF18-2749-A1C1-C8BFD4F99E91}"/>
                  </a:ext>
                </a:extLst>
              </p:cNvPr>
              <p:cNvGrpSpPr/>
              <p:nvPr/>
            </p:nvGrpSpPr>
            <p:grpSpPr>
              <a:xfrm>
                <a:off x="7662386" y="4514428"/>
                <a:ext cx="2286000" cy="914400"/>
                <a:chOff x="-5" y="0"/>
                <a:chExt cx="10655135" cy="4262056"/>
              </a:xfrm>
            </p:grpSpPr>
            <p:sp>
              <p:nvSpPr>
                <p:cNvPr id="26" name="Freeform 29">
                  <a:extLst>
                    <a:ext uri="{FF2B5EF4-FFF2-40B4-BE49-F238E27FC236}">
                      <a16:creationId xmlns:a16="http://schemas.microsoft.com/office/drawing/2014/main" id="{C02AED8A-E44D-6E40-BB26-7276CF984483}"/>
                    </a:ext>
                  </a:extLst>
                </p:cNvPr>
                <p:cNvSpPr/>
                <p:nvPr/>
              </p:nvSpPr>
              <p:spPr>
                <a:xfrm>
                  <a:off x="-5" y="0"/>
                  <a:ext cx="10655135" cy="4262056"/>
                </a:xfrm>
                <a:custGeom>
                  <a:avLst/>
                  <a:gdLst/>
                  <a:ahLst/>
                  <a:cxnLst/>
                  <a:rect l="l" t="t" r="r" b="b"/>
                  <a:pathLst>
                    <a:path w="8806452" h="3854849">
                      <a:moveTo>
                        <a:pt x="8681991" y="3854849"/>
                      </a:moveTo>
                      <a:lnTo>
                        <a:pt x="124460" y="3854849"/>
                      </a:lnTo>
                      <a:cubicBezTo>
                        <a:pt x="55880" y="3854849"/>
                        <a:pt x="0" y="3798969"/>
                        <a:pt x="0" y="3730389"/>
                      </a:cubicBezTo>
                      <a:lnTo>
                        <a:pt x="0" y="124460"/>
                      </a:lnTo>
                      <a:cubicBezTo>
                        <a:pt x="0" y="55880"/>
                        <a:pt x="55880" y="0"/>
                        <a:pt x="124460" y="0"/>
                      </a:cubicBezTo>
                      <a:lnTo>
                        <a:pt x="8681992" y="0"/>
                      </a:lnTo>
                      <a:cubicBezTo>
                        <a:pt x="8750571" y="0"/>
                        <a:pt x="8806452" y="55880"/>
                        <a:pt x="8806452" y="124460"/>
                      </a:cubicBezTo>
                      <a:lnTo>
                        <a:pt x="8806452" y="3730389"/>
                      </a:lnTo>
                      <a:cubicBezTo>
                        <a:pt x="8806452" y="3798969"/>
                        <a:pt x="8750571" y="3854849"/>
                        <a:pt x="8681992" y="3854849"/>
                      </a:cubicBezTo>
                      <a:close/>
                    </a:path>
                  </a:pathLst>
                </a:custGeom>
                <a:solidFill>
                  <a:srgbClr val="5C3F7F"/>
                </a:solidFill>
              </p:spPr>
            </p:sp>
          </p:grpSp>
          <p:sp>
            <p:nvSpPr>
              <p:cNvPr id="24" name="TextBox 32">
                <a:extLst>
                  <a:ext uri="{FF2B5EF4-FFF2-40B4-BE49-F238E27FC236}">
                    <a16:creationId xmlns:a16="http://schemas.microsoft.com/office/drawing/2014/main" id="{2FD14F6B-F04A-1C43-B621-5A4C0749DD13}"/>
                  </a:ext>
                </a:extLst>
              </p:cNvPr>
              <p:cNvSpPr txBox="1"/>
              <p:nvPr/>
            </p:nvSpPr>
            <p:spPr>
              <a:xfrm>
                <a:off x="7662386" y="4748837"/>
                <a:ext cx="2286000" cy="461665"/>
              </a:xfrm>
              <a:prstGeom prst="rect">
                <a:avLst/>
              </a:prstGeom>
            </p:spPr>
            <p:txBody>
              <a:bodyPr wrap="square" lIns="0" tIns="0" rIns="0" bIns="0" rtlCol="0" anchor="t">
                <a:spAutoFit/>
              </a:bodyPr>
              <a:lstStyle/>
              <a:p>
                <a:pPr algn="ctr"/>
                <a:r>
                  <a:rPr lang="en-US" sz="1600" b="1" dirty="0">
                    <a:solidFill>
                      <a:srgbClr val="F8F8F8"/>
                    </a:solidFill>
                    <a:latin typeface="Verdana" panose="020B0604030504040204" pitchFamily="34" charset="0"/>
                    <a:ea typeface="Verdana" panose="020B0604030504040204" pitchFamily="34" charset="0"/>
                    <a:cs typeface="Verdana" panose="020B0604030504040204" pitchFamily="34" charset="0"/>
                  </a:rPr>
                  <a:t>MARK NGUYEN</a:t>
                </a:r>
              </a:p>
              <a:p>
                <a:pPr algn="ctr"/>
                <a:r>
                  <a:rPr lang="en-US" sz="1400" dirty="0">
                    <a:solidFill>
                      <a:srgbClr val="F8F8F8"/>
                    </a:solidFill>
                    <a:latin typeface="Verdana" panose="020B0604030504040204" pitchFamily="34" charset="0"/>
                    <a:ea typeface="Verdana" panose="020B0604030504040204" pitchFamily="34" charset="0"/>
                    <a:cs typeface="Verdana" panose="020B0604030504040204" pitchFamily="34" charset="0"/>
                  </a:rPr>
                  <a:t>Chief Technology Officer</a:t>
                </a:r>
              </a:p>
            </p:txBody>
          </p:sp>
        </p:grpSp>
      </p:grpSp>
      <p:grpSp>
        <p:nvGrpSpPr>
          <p:cNvPr id="45" name="Group 44">
            <a:extLst>
              <a:ext uri="{FF2B5EF4-FFF2-40B4-BE49-F238E27FC236}">
                <a16:creationId xmlns:a16="http://schemas.microsoft.com/office/drawing/2014/main" id="{49F2E7D2-A3FB-3E4C-A64A-1FFE25EDBF5C}"/>
              </a:ext>
            </a:extLst>
          </p:cNvPr>
          <p:cNvGrpSpPr/>
          <p:nvPr/>
        </p:nvGrpSpPr>
        <p:grpSpPr>
          <a:xfrm>
            <a:off x="9778286" y="2571370"/>
            <a:ext cx="2296313" cy="2849606"/>
            <a:chOff x="9651861" y="2571370"/>
            <a:chExt cx="2296313" cy="2849606"/>
          </a:xfrm>
        </p:grpSpPr>
        <p:pic>
          <p:nvPicPr>
            <p:cNvPr id="28" name="Picture 27" descr="A picture containing person, person, tree, suit&#10;&#10;Description automatically generated">
              <a:extLst>
                <a:ext uri="{FF2B5EF4-FFF2-40B4-BE49-F238E27FC236}">
                  <a16:creationId xmlns:a16="http://schemas.microsoft.com/office/drawing/2014/main" id="{30738DA9-F6BA-2540-BD89-0F251A99880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07973" y="2571370"/>
              <a:ext cx="1784090" cy="1784090"/>
            </a:xfrm>
            <a:prstGeom prst="rect">
              <a:avLst/>
            </a:prstGeom>
          </p:spPr>
        </p:pic>
        <p:grpSp>
          <p:nvGrpSpPr>
            <p:cNvPr id="44" name="Group 43">
              <a:extLst>
                <a:ext uri="{FF2B5EF4-FFF2-40B4-BE49-F238E27FC236}">
                  <a16:creationId xmlns:a16="http://schemas.microsoft.com/office/drawing/2014/main" id="{39C40C79-FC9F-2246-ACDD-A80DA3FA4933}"/>
                </a:ext>
              </a:extLst>
            </p:cNvPr>
            <p:cNvGrpSpPr/>
            <p:nvPr/>
          </p:nvGrpSpPr>
          <p:grpSpPr>
            <a:xfrm>
              <a:off x="9651861" y="4506576"/>
              <a:ext cx="2296313" cy="914400"/>
              <a:chOff x="9850227" y="4506576"/>
              <a:chExt cx="2296313" cy="914400"/>
            </a:xfrm>
          </p:grpSpPr>
          <p:grpSp>
            <p:nvGrpSpPr>
              <p:cNvPr id="29" name="Group 28">
                <a:extLst>
                  <a:ext uri="{FF2B5EF4-FFF2-40B4-BE49-F238E27FC236}">
                    <a16:creationId xmlns:a16="http://schemas.microsoft.com/office/drawing/2014/main" id="{2A3C3CCD-5A4D-F94C-A809-5B414A53F685}"/>
                  </a:ext>
                </a:extLst>
              </p:cNvPr>
              <p:cNvGrpSpPr/>
              <p:nvPr/>
            </p:nvGrpSpPr>
            <p:grpSpPr>
              <a:xfrm>
                <a:off x="9860540" y="4506576"/>
                <a:ext cx="2286000" cy="914400"/>
                <a:chOff x="-5" y="-5"/>
                <a:chExt cx="10655136" cy="4262051"/>
              </a:xfrm>
            </p:grpSpPr>
            <p:sp>
              <p:nvSpPr>
                <p:cNvPr id="31" name="Freeform 29">
                  <a:extLst>
                    <a:ext uri="{FF2B5EF4-FFF2-40B4-BE49-F238E27FC236}">
                      <a16:creationId xmlns:a16="http://schemas.microsoft.com/office/drawing/2014/main" id="{8C47B518-67EE-F540-9258-8420C9F03B42}"/>
                    </a:ext>
                  </a:extLst>
                </p:cNvPr>
                <p:cNvSpPr/>
                <p:nvPr/>
              </p:nvSpPr>
              <p:spPr>
                <a:xfrm>
                  <a:off x="-5" y="-5"/>
                  <a:ext cx="10655136" cy="4262051"/>
                </a:xfrm>
                <a:custGeom>
                  <a:avLst/>
                  <a:gdLst/>
                  <a:ahLst/>
                  <a:cxnLst/>
                  <a:rect l="l" t="t" r="r" b="b"/>
                  <a:pathLst>
                    <a:path w="8806452" h="3854849">
                      <a:moveTo>
                        <a:pt x="8681991" y="3854849"/>
                      </a:moveTo>
                      <a:lnTo>
                        <a:pt x="124460" y="3854849"/>
                      </a:lnTo>
                      <a:cubicBezTo>
                        <a:pt x="55880" y="3854849"/>
                        <a:pt x="0" y="3798969"/>
                        <a:pt x="0" y="3730389"/>
                      </a:cubicBezTo>
                      <a:lnTo>
                        <a:pt x="0" y="124460"/>
                      </a:lnTo>
                      <a:cubicBezTo>
                        <a:pt x="0" y="55880"/>
                        <a:pt x="55880" y="0"/>
                        <a:pt x="124460" y="0"/>
                      </a:cubicBezTo>
                      <a:lnTo>
                        <a:pt x="8681992" y="0"/>
                      </a:lnTo>
                      <a:cubicBezTo>
                        <a:pt x="8750571" y="0"/>
                        <a:pt x="8806452" y="55880"/>
                        <a:pt x="8806452" y="124460"/>
                      </a:cubicBezTo>
                      <a:lnTo>
                        <a:pt x="8806452" y="3730389"/>
                      </a:lnTo>
                      <a:cubicBezTo>
                        <a:pt x="8806452" y="3798969"/>
                        <a:pt x="8750571" y="3854849"/>
                        <a:pt x="8681992" y="3854849"/>
                      </a:cubicBezTo>
                      <a:close/>
                    </a:path>
                  </a:pathLst>
                </a:custGeom>
                <a:solidFill>
                  <a:srgbClr val="5C3F7F"/>
                </a:solidFill>
              </p:spPr>
            </p:sp>
          </p:grpSp>
          <p:sp>
            <p:nvSpPr>
              <p:cNvPr id="30" name="TextBox 32">
                <a:extLst>
                  <a:ext uri="{FF2B5EF4-FFF2-40B4-BE49-F238E27FC236}">
                    <a16:creationId xmlns:a16="http://schemas.microsoft.com/office/drawing/2014/main" id="{38267153-36D3-9C4F-893C-E50AA7197877}"/>
                  </a:ext>
                </a:extLst>
              </p:cNvPr>
              <p:cNvSpPr txBox="1"/>
              <p:nvPr/>
            </p:nvSpPr>
            <p:spPr>
              <a:xfrm>
                <a:off x="9850227" y="4732943"/>
                <a:ext cx="2286000" cy="461665"/>
              </a:xfrm>
              <a:prstGeom prst="rect">
                <a:avLst/>
              </a:prstGeom>
            </p:spPr>
            <p:txBody>
              <a:bodyPr wrap="square" lIns="0" tIns="0" rIns="0" bIns="0" rtlCol="0" anchor="t">
                <a:spAutoFit/>
              </a:bodyPr>
              <a:lstStyle/>
              <a:p>
                <a:pPr algn="ctr"/>
                <a:r>
                  <a:rPr lang="en-US" sz="1600" b="1" dirty="0">
                    <a:solidFill>
                      <a:srgbClr val="F8F8F8"/>
                    </a:solidFill>
                    <a:latin typeface="Verdana" panose="020B0604030504040204" pitchFamily="34" charset="0"/>
                    <a:ea typeface="Verdana" panose="020B0604030504040204" pitchFamily="34" charset="0"/>
                    <a:cs typeface="Verdana" panose="020B0604030504040204" pitchFamily="34" charset="0"/>
                  </a:rPr>
                  <a:t>KENT WOOD</a:t>
                </a:r>
              </a:p>
              <a:p>
                <a:pPr algn="ctr"/>
                <a:r>
                  <a:rPr lang="en-US" sz="1400" dirty="0">
                    <a:solidFill>
                      <a:srgbClr val="F8F8F8"/>
                    </a:solidFill>
                    <a:latin typeface="Verdana" panose="020B0604030504040204" pitchFamily="34" charset="0"/>
                    <a:ea typeface="Verdana" panose="020B0604030504040204" pitchFamily="34" charset="0"/>
                    <a:cs typeface="Verdana" panose="020B0604030504040204" pitchFamily="34" charset="0"/>
                  </a:rPr>
                  <a:t>Chief Financial Officer</a:t>
                </a:r>
              </a:p>
            </p:txBody>
          </p:sp>
        </p:grpSp>
      </p:grpSp>
    </p:spTree>
    <p:extLst>
      <p:ext uri="{BB962C8B-B14F-4D97-AF65-F5344CB8AC3E}">
        <p14:creationId xmlns:p14="http://schemas.microsoft.com/office/powerpoint/2010/main" val="409693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710B73-48EC-0948-A213-29CDD13372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0651" y="3095725"/>
            <a:ext cx="7541347" cy="3762275"/>
          </a:xfrm>
          <a:prstGeom prst="rect">
            <a:avLst/>
          </a:prstGeom>
        </p:spPr>
      </p:pic>
      <p:sp>
        <p:nvSpPr>
          <p:cNvPr id="2" name="Title 1">
            <a:extLst>
              <a:ext uri="{FF2B5EF4-FFF2-40B4-BE49-F238E27FC236}">
                <a16:creationId xmlns:a16="http://schemas.microsoft.com/office/drawing/2014/main" id="{8D41A6F7-6BC4-BB4E-85DD-2D6516C9DDF5}"/>
              </a:ext>
            </a:extLst>
          </p:cNvPr>
          <p:cNvSpPr>
            <a:spLocks noGrp="1"/>
          </p:cNvSpPr>
          <p:nvPr>
            <p:ph type="title"/>
          </p:nvPr>
        </p:nvSpPr>
        <p:spPr>
          <a:xfrm>
            <a:off x="795059" y="1095616"/>
            <a:ext cx="4165236" cy="2333383"/>
          </a:xfrm>
        </p:spPr>
        <p:txBody>
          <a:bodyPr/>
          <a:lstStyle/>
          <a:p>
            <a:r>
              <a:rPr lang="en-US" sz="4400"/>
              <a:t>Helping people level-up</a:t>
            </a:r>
            <a:endParaRPr lang="en-US" sz="4400" dirty="0"/>
          </a:p>
        </p:txBody>
      </p:sp>
      <p:sp>
        <p:nvSpPr>
          <p:cNvPr id="4" name="Title 1">
            <a:extLst>
              <a:ext uri="{FF2B5EF4-FFF2-40B4-BE49-F238E27FC236}">
                <a16:creationId xmlns:a16="http://schemas.microsoft.com/office/drawing/2014/main" id="{97DA4E18-00C2-EC42-A3EA-FA2CDB25D058}"/>
              </a:ext>
            </a:extLst>
          </p:cNvPr>
          <p:cNvSpPr txBox="1">
            <a:spLocks/>
          </p:cNvSpPr>
          <p:nvPr/>
        </p:nvSpPr>
        <p:spPr>
          <a:xfrm>
            <a:off x="783555" y="3428999"/>
            <a:ext cx="4543355" cy="26564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342900" indent="-342900">
              <a:lnSpc>
                <a:spcPct val="100000"/>
              </a:lnSpc>
              <a:buFont typeface="Arial" panose="020B0604020202020204" pitchFamily="34" charset="0"/>
              <a:buChar char="•"/>
            </a:pPr>
            <a:r>
              <a:rPr lang="en-US" sz="2000" spc="0">
                <a:solidFill>
                  <a:schemeClr val="bg1"/>
                </a:solidFill>
              </a:rPr>
              <a:t>Mood</a:t>
            </a:r>
          </a:p>
          <a:p>
            <a:pPr marL="342900" indent="-342900">
              <a:lnSpc>
                <a:spcPct val="100000"/>
              </a:lnSpc>
              <a:buFont typeface="Arial" panose="020B0604020202020204" pitchFamily="34" charset="0"/>
              <a:buChar char="•"/>
            </a:pPr>
            <a:r>
              <a:rPr lang="en-US" sz="2000" spc="0">
                <a:solidFill>
                  <a:schemeClr val="bg1"/>
                </a:solidFill>
              </a:rPr>
              <a:t>Motivation</a:t>
            </a:r>
          </a:p>
          <a:p>
            <a:pPr marL="342900" indent="-342900">
              <a:lnSpc>
                <a:spcPct val="100000"/>
              </a:lnSpc>
              <a:buFont typeface="Arial" panose="020B0604020202020204" pitchFamily="34" charset="0"/>
              <a:buChar char="•"/>
            </a:pPr>
            <a:r>
              <a:rPr lang="en-US" sz="2000" spc="0">
                <a:solidFill>
                  <a:schemeClr val="bg1"/>
                </a:solidFill>
              </a:rPr>
              <a:t>metabolism</a:t>
            </a:r>
          </a:p>
          <a:p>
            <a:pPr marL="342900" indent="-342900">
              <a:lnSpc>
                <a:spcPct val="100000"/>
              </a:lnSpc>
              <a:buFont typeface="Arial" panose="020B0604020202020204" pitchFamily="34" charset="0"/>
              <a:buChar char="•"/>
            </a:pPr>
            <a:r>
              <a:rPr lang="en-US" sz="2000" spc="0">
                <a:solidFill>
                  <a:schemeClr val="bg1"/>
                </a:solidFill>
              </a:rPr>
              <a:t>Mental Fitness</a:t>
            </a:r>
          </a:p>
          <a:p>
            <a:pPr marL="342900" indent="-342900">
              <a:lnSpc>
                <a:spcPct val="100000"/>
              </a:lnSpc>
              <a:buFont typeface="Arial" panose="020B0604020202020204" pitchFamily="34" charset="0"/>
              <a:buChar char="•"/>
            </a:pPr>
            <a:r>
              <a:rPr lang="en-US" sz="2000" spc="0">
                <a:solidFill>
                  <a:schemeClr val="bg1"/>
                </a:solidFill>
              </a:rPr>
              <a:t>Stress Resilience</a:t>
            </a:r>
          </a:p>
          <a:p>
            <a:pPr marL="342900" indent="-342900">
              <a:lnSpc>
                <a:spcPct val="100000"/>
              </a:lnSpc>
              <a:buFont typeface="Arial" panose="020B0604020202020204" pitchFamily="34" charset="0"/>
              <a:buChar char="•"/>
            </a:pPr>
            <a:r>
              <a:rPr lang="en-US" sz="2000" spc="0">
                <a:solidFill>
                  <a:schemeClr val="bg1"/>
                </a:solidFill>
              </a:rPr>
              <a:t>Confidence &amp; Weight</a:t>
            </a:r>
          </a:p>
          <a:p>
            <a:pPr marL="342900" indent="-342900">
              <a:lnSpc>
                <a:spcPct val="100000"/>
              </a:lnSpc>
              <a:buFont typeface="Arial" panose="020B0604020202020204" pitchFamily="34" charset="0"/>
              <a:buChar char="•"/>
            </a:pPr>
            <a:r>
              <a:rPr lang="en-US" sz="2000" spc="0">
                <a:solidFill>
                  <a:schemeClr val="bg1"/>
                </a:solidFill>
              </a:rPr>
              <a:t>Gut Health</a:t>
            </a:r>
          </a:p>
          <a:p>
            <a:pPr marL="342900" indent="-342900">
              <a:lnSpc>
                <a:spcPct val="100000"/>
              </a:lnSpc>
              <a:buFont typeface="Arial" panose="020B0604020202020204" pitchFamily="34" charset="0"/>
              <a:buChar char="•"/>
            </a:pPr>
            <a:r>
              <a:rPr lang="en-US" sz="2000" spc="0">
                <a:solidFill>
                  <a:schemeClr val="bg1"/>
                </a:solidFill>
              </a:rPr>
              <a:t>Financial Wellness</a:t>
            </a:r>
            <a:endParaRPr lang="en-US" sz="2000" spc="0" dirty="0">
              <a:solidFill>
                <a:schemeClr val="bg1"/>
              </a:solidFill>
            </a:endParaRPr>
          </a:p>
        </p:txBody>
      </p:sp>
    </p:spTree>
    <p:extLst>
      <p:ext uri="{BB962C8B-B14F-4D97-AF65-F5344CB8AC3E}">
        <p14:creationId xmlns:p14="http://schemas.microsoft.com/office/powerpoint/2010/main" val="199356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EC31-DBC0-EF41-8A4D-CA1FF3BD20B8}"/>
              </a:ext>
            </a:extLst>
          </p:cNvPr>
          <p:cNvSpPr>
            <a:spLocks noGrp="1"/>
          </p:cNvSpPr>
          <p:nvPr>
            <p:ph type="title"/>
          </p:nvPr>
        </p:nvSpPr>
        <p:spPr/>
        <p:txBody>
          <a:bodyPr>
            <a:normAutofit/>
          </a:bodyPr>
          <a:lstStyle/>
          <a:p>
            <a:r>
              <a:rPr lang="en-US" sz="4400" dirty="0"/>
              <a:t>SCIENCE BEHIND THE PRODUCTS</a:t>
            </a:r>
          </a:p>
        </p:txBody>
      </p:sp>
      <p:sp>
        <p:nvSpPr>
          <p:cNvPr id="3" name="Content Placeholder 2">
            <a:extLst>
              <a:ext uri="{FF2B5EF4-FFF2-40B4-BE49-F238E27FC236}">
                <a16:creationId xmlns:a16="http://schemas.microsoft.com/office/drawing/2014/main" id="{624CEBC4-0F83-4441-A5D7-41105E64B017}"/>
              </a:ext>
            </a:extLst>
          </p:cNvPr>
          <p:cNvSpPr>
            <a:spLocks noGrp="1"/>
          </p:cNvSpPr>
          <p:nvPr>
            <p:ph sz="half" idx="2"/>
          </p:nvPr>
        </p:nvSpPr>
        <p:spPr/>
        <p:txBody>
          <a:bodyPr>
            <a:normAutofit/>
          </a:bodyPr>
          <a:lstStyle/>
          <a:p>
            <a:pPr>
              <a:buClr>
                <a:schemeClr val="bg1"/>
              </a:buClr>
            </a:pPr>
            <a:r>
              <a:rPr lang="en-US" sz="2800" dirty="0">
                <a:solidFill>
                  <a:schemeClr val="bg1"/>
                </a:solidFill>
              </a:rPr>
              <a:t>Microbiome Research</a:t>
            </a:r>
          </a:p>
          <a:p>
            <a:pPr>
              <a:buClr>
                <a:schemeClr val="bg1"/>
              </a:buClr>
            </a:pPr>
            <a:r>
              <a:rPr lang="en-US" sz="2800" dirty="0"/>
              <a:t>Human Genome Project</a:t>
            </a:r>
          </a:p>
          <a:p>
            <a:pPr>
              <a:buClr>
                <a:schemeClr val="bg1"/>
              </a:buClr>
            </a:pPr>
            <a:r>
              <a:rPr lang="en-US" sz="2800" dirty="0">
                <a:solidFill>
                  <a:schemeClr val="bg1"/>
                </a:solidFill>
              </a:rPr>
              <a:t>Ancient Wisdom</a:t>
            </a:r>
          </a:p>
          <a:p>
            <a:pPr>
              <a:buClr>
                <a:schemeClr val="bg1"/>
              </a:buClr>
            </a:pPr>
            <a:r>
              <a:rPr lang="en-US" sz="2800" dirty="0"/>
              <a:t>Emerging Discoveries</a:t>
            </a:r>
          </a:p>
          <a:p>
            <a:pPr>
              <a:buClr>
                <a:schemeClr val="bg1"/>
              </a:buClr>
            </a:pPr>
            <a:r>
              <a:rPr lang="en-US" sz="2800" dirty="0">
                <a:solidFill>
                  <a:schemeClr val="bg1"/>
                </a:solidFill>
              </a:rPr>
              <a:t>Modern Innovation</a:t>
            </a:r>
          </a:p>
        </p:txBody>
      </p:sp>
    </p:spTree>
    <p:extLst>
      <p:ext uri="{BB962C8B-B14F-4D97-AF65-F5344CB8AC3E}">
        <p14:creationId xmlns:p14="http://schemas.microsoft.com/office/powerpoint/2010/main" val="321957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cup of coffee&#10;&#10;Description automatically generated with low confidence">
            <a:extLst>
              <a:ext uri="{FF2B5EF4-FFF2-40B4-BE49-F238E27FC236}">
                <a16:creationId xmlns:a16="http://schemas.microsoft.com/office/drawing/2014/main" id="{105A5012-D943-EE44-A56D-D4F7707A97E9}"/>
              </a:ext>
            </a:extLst>
          </p:cNvPr>
          <p:cNvPicPr>
            <a:picLocks noChangeAspect="1"/>
          </p:cNvPicPr>
          <p:nvPr/>
        </p:nvPicPr>
        <p:blipFill>
          <a:blip r:embed="rId2"/>
          <a:stretch>
            <a:fillRect/>
          </a:stretch>
        </p:blipFill>
        <p:spPr>
          <a:xfrm>
            <a:off x="5318314" y="605390"/>
            <a:ext cx="6252608" cy="6252608"/>
          </a:xfrm>
          <a:prstGeom prst="rect">
            <a:avLst/>
          </a:prstGeom>
        </p:spPr>
      </p:pic>
      <p:sp>
        <p:nvSpPr>
          <p:cNvPr id="4" name="Rectangle 3">
            <a:extLst>
              <a:ext uri="{FF2B5EF4-FFF2-40B4-BE49-F238E27FC236}">
                <a16:creationId xmlns:a16="http://schemas.microsoft.com/office/drawing/2014/main" id="{35929637-B07E-5845-A66C-E37BF3112A7B}"/>
              </a:ext>
            </a:extLst>
          </p:cNvPr>
          <p:cNvSpPr/>
          <p:nvPr/>
        </p:nvSpPr>
        <p:spPr>
          <a:xfrm>
            <a:off x="0" y="-2"/>
            <a:ext cx="4897532" cy="6858000"/>
          </a:xfrm>
          <a:prstGeom prst="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44FF2-33E1-8942-B6F6-895383ECE75E}"/>
              </a:ext>
            </a:extLst>
          </p:cNvPr>
          <p:cNvSpPr>
            <a:spLocks noGrp="1"/>
          </p:cNvSpPr>
          <p:nvPr>
            <p:ph type="title"/>
          </p:nvPr>
        </p:nvSpPr>
        <p:spPr>
          <a:xfrm>
            <a:off x="483755" y="738578"/>
            <a:ext cx="4071938" cy="1492132"/>
          </a:xfrm>
        </p:spPr>
        <p:txBody>
          <a:bodyPr>
            <a:noAutofit/>
          </a:bodyPr>
          <a:lstStyle/>
          <a:p>
            <a:r>
              <a:rPr lang="en-US" sz="4400" dirty="0">
                <a:solidFill>
                  <a:schemeClr val="bg1"/>
                </a:solidFill>
                <a:effectLst>
                  <a:outerShdw blurRad="50800" dist="38100" dir="5400000" algn="t" rotWithShape="0">
                    <a:prstClr val="black">
                      <a:alpha val="40000"/>
                    </a:prstClr>
                  </a:outerShdw>
                </a:effectLst>
              </a:rPr>
              <a:t>GET YOUR AMARE EDGE</a:t>
            </a:r>
          </a:p>
        </p:txBody>
      </p:sp>
      <p:sp>
        <p:nvSpPr>
          <p:cNvPr id="3" name="Content Placeholder 2">
            <a:extLst>
              <a:ext uri="{FF2B5EF4-FFF2-40B4-BE49-F238E27FC236}">
                <a16:creationId xmlns:a16="http://schemas.microsoft.com/office/drawing/2014/main" id="{218FB7F8-2C9C-4B4F-A54E-F9D8CB86A1FB}"/>
              </a:ext>
            </a:extLst>
          </p:cNvPr>
          <p:cNvSpPr>
            <a:spLocks noGrp="1"/>
          </p:cNvSpPr>
          <p:nvPr>
            <p:ph sz="half" idx="2"/>
          </p:nvPr>
        </p:nvSpPr>
        <p:spPr>
          <a:xfrm>
            <a:off x="420782" y="2513606"/>
            <a:ext cx="4071938" cy="4030069"/>
          </a:xfrm>
        </p:spPr>
        <p:txBody>
          <a:bodyPr/>
          <a:lstStyle/>
          <a:p>
            <a:pPr>
              <a:buClr>
                <a:schemeClr val="bg1"/>
              </a:buClr>
            </a:pPr>
            <a:r>
              <a:rPr lang="en-US" dirty="0">
                <a:solidFill>
                  <a:schemeClr val="bg1"/>
                </a:solidFill>
              </a:rPr>
              <a:t>Instantly improve your mood, motivation, and metabolism*</a:t>
            </a:r>
            <a:br>
              <a:rPr lang="en-US" dirty="0">
                <a:solidFill>
                  <a:schemeClr val="bg1"/>
                </a:solidFill>
              </a:rPr>
            </a:br>
            <a:endParaRPr lang="en-US" dirty="0">
              <a:solidFill>
                <a:schemeClr val="bg1"/>
              </a:solidFill>
            </a:endParaRPr>
          </a:p>
          <a:p>
            <a:pPr>
              <a:buClr>
                <a:schemeClr val="bg1"/>
              </a:buClr>
            </a:pPr>
            <a:r>
              <a:rPr lang="en-US" dirty="0">
                <a:solidFill>
                  <a:schemeClr val="bg1"/>
                </a:solidFill>
              </a:rPr>
              <a:t>Immediate brain power and physical energy*</a:t>
            </a:r>
            <a:br>
              <a:rPr lang="en-US" dirty="0">
                <a:solidFill>
                  <a:schemeClr val="bg1"/>
                </a:solidFill>
              </a:rPr>
            </a:br>
            <a:endParaRPr lang="en-US" dirty="0">
              <a:solidFill>
                <a:schemeClr val="bg1"/>
              </a:solidFill>
            </a:endParaRPr>
          </a:p>
          <a:p>
            <a:pPr>
              <a:buClr>
                <a:schemeClr val="bg1"/>
              </a:buClr>
            </a:pPr>
            <a:r>
              <a:rPr lang="en-US" dirty="0">
                <a:solidFill>
                  <a:schemeClr val="bg1"/>
                </a:solidFill>
              </a:rPr>
              <a:t>Progressive anti-aging benefits and loss of belly fat over time*</a:t>
            </a:r>
          </a:p>
        </p:txBody>
      </p:sp>
    </p:spTree>
    <p:extLst>
      <p:ext uri="{BB962C8B-B14F-4D97-AF65-F5344CB8AC3E}">
        <p14:creationId xmlns:p14="http://schemas.microsoft.com/office/powerpoint/2010/main" val="34209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929637-B07E-5845-A66C-E37BF3112A7B}"/>
              </a:ext>
            </a:extLst>
          </p:cNvPr>
          <p:cNvSpPr/>
          <p:nvPr/>
        </p:nvSpPr>
        <p:spPr>
          <a:xfrm>
            <a:off x="0" y="-2"/>
            <a:ext cx="4897532" cy="6858000"/>
          </a:xfrm>
          <a:prstGeom prst="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44FF2-33E1-8942-B6F6-895383ECE75E}"/>
              </a:ext>
            </a:extLst>
          </p:cNvPr>
          <p:cNvSpPr>
            <a:spLocks noGrp="1"/>
          </p:cNvSpPr>
          <p:nvPr>
            <p:ph type="title"/>
          </p:nvPr>
        </p:nvSpPr>
        <p:spPr>
          <a:xfrm>
            <a:off x="0" y="738578"/>
            <a:ext cx="691813" cy="5464514"/>
          </a:xfrm>
        </p:spPr>
        <p:txBody>
          <a:bodyPr vert="vert270">
            <a:normAutofit/>
          </a:bodyPr>
          <a:lstStyle/>
          <a:p>
            <a:pPr algn="ctr"/>
            <a:r>
              <a:rPr lang="en-US" sz="2400" dirty="0">
                <a:solidFill>
                  <a:schemeClr val="bg1"/>
                </a:solidFill>
                <a:effectLst>
                  <a:outerShdw blurRad="50800" dist="38100" dir="5400000" algn="t" rotWithShape="0">
                    <a:prstClr val="black">
                      <a:alpha val="40000"/>
                    </a:prstClr>
                  </a:outerShdw>
                </a:effectLst>
              </a:rPr>
              <a:t>NEVER-BEFORE COMBINED</a:t>
            </a:r>
          </a:p>
        </p:txBody>
      </p:sp>
      <p:pic>
        <p:nvPicPr>
          <p:cNvPr id="7" name="Picture 6" descr="A picture containing cup, drink&#10;&#10;Description automatically generated">
            <a:extLst>
              <a:ext uri="{FF2B5EF4-FFF2-40B4-BE49-F238E27FC236}">
                <a16:creationId xmlns:a16="http://schemas.microsoft.com/office/drawing/2014/main" id="{186F857B-A889-AA4E-B538-09E03F360552}"/>
              </a:ext>
            </a:extLst>
          </p:cNvPr>
          <p:cNvPicPr>
            <a:picLocks noChangeAspect="1"/>
          </p:cNvPicPr>
          <p:nvPr/>
        </p:nvPicPr>
        <p:blipFill>
          <a:blip r:embed="rId2"/>
          <a:stretch>
            <a:fillRect/>
          </a:stretch>
        </p:blipFill>
        <p:spPr>
          <a:xfrm>
            <a:off x="915638" y="281419"/>
            <a:ext cx="6378832" cy="6378832"/>
          </a:xfrm>
          <a:prstGeom prst="rect">
            <a:avLst/>
          </a:prstGeom>
        </p:spPr>
      </p:pic>
      <p:sp>
        <p:nvSpPr>
          <p:cNvPr id="9" name="Title 1">
            <a:extLst>
              <a:ext uri="{FF2B5EF4-FFF2-40B4-BE49-F238E27FC236}">
                <a16:creationId xmlns:a16="http://schemas.microsoft.com/office/drawing/2014/main" id="{290291B4-2712-CF49-A560-A9BFE4E11383}"/>
              </a:ext>
            </a:extLst>
          </p:cNvPr>
          <p:cNvSpPr txBox="1">
            <a:spLocks/>
          </p:cNvSpPr>
          <p:nvPr/>
        </p:nvSpPr>
        <p:spPr>
          <a:xfrm>
            <a:off x="386959" y="738578"/>
            <a:ext cx="691813" cy="5464514"/>
          </a:xfrm>
          <a:prstGeom prst="rect">
            <a:avLst/>
          </a:prstGeom>
        </p:spPr>
        <p:txBody>
          <a:bodyPr vert="vert270"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400" dirty="0">
                <a:solidFill>
                  <a:schemeClr val="bg1"/>
                </a:solidFill>
                <a:effectLst>
                  <a:outerShdw blurRad="50800" dist="38100" dir="5400000" algn="t" rotWithShape="0">
                    <a:prstClr val="black">
                      <a:alpha val="40000"/>
                    </a:prstClr>
                  </a:outerShdw>
                </a:effectLst>
              </a:rPr>
              <a:t>POWERFUL INGREDIENTS</a:t>
            </a:r>
          </a:p>
        </p:txBody>
      </p:sp>
      <p:grpSp>
        <p:nvGrpSpPr>
          <p:cNvPr id="26" name="Group 25">
            <a:extLst>
              <a:ext uri="{FF2B5EF4-FFF2-40B4-BE49-F238E27FC236}">
                <a16:creationId xmlns:a16="http://schemas.microsoft.com/office/drawing/2014/main" id="{1794A69B-3C69-8246-8E6A-3213D5FEC889}"/>
              </a:ext>
            </a:extLst>
          </p:cNvPr>
          <p:cNvGrpSpPr/>
          <p:nvPr/>
        </p:nvGrpSpPr>
        <p:grpSpPr>
          <a:xfrm>
            <a:off x="6096000" y="562233"/>
            <a:ext cx="5782963" cy="5733534"/>
            <a:chOff x="6096000" y="590297"/>
            <a:chExt cx="5782963" cy="5733534"/>
          </a:xfrm>
        </p:grpSpPr>
        <p:grpSp>
          <p:nvGrpSpPr>
            <p:cNvPr id="25" name="Group 24">
              <a:extLst>
                <a:ext uri="{FF2B5EF4-FFF2-40B4-BE49-F238E27FC236}">
                  <a16:creationId xmlns:a16="http://schemas.microsoft.com/office/drawing/2014/main" id="{1A72CD8D-09F4-9742-9F0F-A73D472DBC05}"/>
                </a:ext>
              </a:extLst>
            </p:cNvPr>
            <p:cNvGrpSpPr/>
            <p:nvPr/>
          </p:nvGrpSpPr>
          <p:grpSpPr>
            <a:xfrm>
              <a:off x="6096000" y="590297"/>
              <a:ext cx="5782963" cy="1828800"/>
              <a:chOff x="6096000" y="339467"/>
              <a:chExt cx="5782963" cy="1828800"/>
            </a:xfrm>
          </p:grpSpPr>
          <p:sp>
            <p:nvSpPr>
              <p:cNvPr id="10" name="Title 1">
                <a:extLst>
                  <a:ext uri="{FF2B5EF4-FFF2-40B4-BE49-F238E27FC236}">
                    <a16:creationId xmlns:a16="http://schemas.microsoft.com/office/drawing/2014/main" id="{429BD82D-CCA3-9046-B38C-8B7E04EAFEC2}"/>
                  </a:ext>
                </a:extLst>
              </p:cNvPr>
              <p:cNvSpPr txBox="1">
                <a:spLocks/>
              </p:cNvSpPr>
              <p:nvPr/>
            </p:nvSpPr>
            <p:spPr>
              <a:xfrm>
                <a:off x="6096000" y="738578"/>
                <a:ext cx="3954163" cy="60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en-US" sz="3200" dirty="0">
                    <a:solidFill>
                      <a:srgbClr val="EE3043"/>
                    </a:solidFill>
                  </a:rPr>
                  <a:t>MANGO LEAF</a:t>
                </a:r>
              </a:p>
            </p:txBody>
          </p:sp>
          <p:pic>
            <p:nvPicPr>
              <p:cNvPr id="15" name="Picture 14" descr="Logo, icon&#10;&#10;Description automatically generated">
                <a:extLst>
                  <a:ext uri="{FF2B5EF4-FFF2-40B4-BE49-F238E27FC236}">
                    <a16:creationId xmlns:a16="http://schemas.microsoft.com/office/drawing/2014/main" id="{9CC26E53-273E-9B42-8086-801F25554802}"/>
                  </a:ext>
                </a:extLst>
              </p:cNvPr>
              <p:cNvPicPr>
                <a:picLocks noChangeAspect="1"/>
              </p:cNvPicPr>
              <p:nvPr/>
            </p:nvPicPr>
            <p:blipFill>
              <a:blip r:embed="rId3"/>
              <a:stretch>
                <a:fillRect/>
              </a:stretch>
            </p:blipFill>
            <p:spPr>
              <a:xfrm>
                <a:off x="10050163" y="339467"/>
                <a:ext cx="1828800" cy="1828800"/>
              </a:xfrm>
              <a:prstGeom prst="rect">
                <a:avLst/>
              </a:prstGeom>
            </p:spPr>
          </p:pic>
          <p:sp>
            <p:nvSpPr>
              <p:cNvPr id="18" name="Title 1">
                <a:extLst>
                  <a:ext uri="{FF2B5EF4-FFF2-40B4-BE49-F238E27FC236}">
                    <a16:creationId xmlns:a16="http://schemas.microsoft.com/office/drawing/2014/main" id="{737B6C15-BA11-4A41-A6FA-857AB90D4086}"/>
                  </a:ext>
                </a:extLst>
              </p:cNvPr>
              <p:cNvSpPr txBox="1">
                <a:spLocks/>
              </p:cNvSpPr>
              <p:nvPr/>
            </p:nvSpPr>
            <p:spPr>
              <a:xfrm>
                <a:off x="6096000" y="1169606"/>
                <a:ext cx="3954163" cy="60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en-US" sz="2400" b="0" cap="none" spc="0" dirty="0">
                    <a:solidFill>
                      <a:srgbClr val="3F2A56"/>
                    </a:solidFill>
                  </a:rPr>
                  <a:t>Motivation</a:t>
                </a:r>
              </a:p>
            </p:txBody>
          </p:sp>
        </p:grpSp>
        <p:grpSp>
          <p:nvGrpSpPr>
            <p:cNvPr id="24" name="Group 23">
              <a:extLst>
                <a:ext uri="{FF2B5EF4-FFF2-40B4-BE49-F238E27FC236}">
                  <a16:creationId xmlns:a16="http://schemas.microsoft.com/office/drawing/2014/main" id="{E875561E-6105-4640-BB1D-69CF431E6017}"/>
                </a:ext>
              </a:extLst>
            </p:cNvPr>
            <p:cNvGrpSpPr/>
            <p:nvPr/>
          </p:nvGrpSpPr>
          <p:grpSpPr>
            <a:xfrm>
              <a:off x="6096000" y="2542664"/>
              <a:ext cx="5782963" cy="1828800"/>
              <a:chOff x="6096000" y="2180623"/>
              <a:chExt cx="5782963" cy="1828800"/>
            </a:xfrm>
          </p:grpSpPr>
          <p:pic>
            <p:nvPicPr>
              <p:cNvPr id="13" name="Picture 12" descr="A picture containing icon&#10;&#10;Description automatically generated">
                <a:extLst>
                  <a:ext uri="{FF2B5EF4-FFF2-40B4-BE49-F238E27FC236}">
                    <a16:creationId xmlns:a16="http://schemas.microsoft.com/office/drawing/2014/main" id="{03454F76-8E89-B74D-BA3F-B92AB97D2215}"/>
                  </a:ext>
                </a:extLst>
              </p:cNvPr>
              <p:cNvPicPr>
                <a:picLocks noChangeAspect="1"/>
              </p:cNvPicPr>
              <p:nvPr/>
            </p:nvPicPr>
            <p:blipFill>
              <a:blip r:embed="rId4"/>
              <a:stretch>
                <a:fillRect/>
              </a:stretch>
            </p:blipFill>
            <p:spPr>
              <a:xfrm>
                <a:off x="10050163" y="2180623"/>
                <a:ext cx="1828800" cy="1828800"/>
              </a:xfrm>
              <a:prstGeom prst="rect">
                <a:avLst/>
              </a:prstGeom>
            </p:spPr>
          </p:pic>
          <p:sp>
            <p:nvSpPr>
              <p:cNvPr id="19" name="Title 1">
                <a:extLst>
                  <a:ext uri="{FF2B5EF4-FFF2-40B4-BE49-F238E27FC236}">
                    <a16:creationId xmlns:a16="http://schemas.microsoft.com/office/drawing/2014/main" id="{E2B9B456-A9B2-E546-A003-5A817E7FDD83}"/>
                  </a:ext>
                </a:extLst>
              </p:cNvPr>
              <p:cNvSpPr txBox="1">
                <a:spLocks/>
              </p:cNvSpPr>
              <p:nvPr/>
            </p:nvSpPr>
            <p:spPr>
              <a:xfrm>
                <a:off x="6096000" y="2567378"/>
                <a:ext cx="3954163" cy="60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en-US" sz="3200" dirty="0">
                    <a:solidFill>
                      <a:srgbClr val="EE3043"/>
                    </a:solidFill>
                  </a:rPr>
                  <a:t>LYCHEE FRUIT</a:t>
                </a:r>
              </a:p>
            </p:txBody>
          </p:sp>
          <p:sp>
            <p:nvSpPr>
              <p:cNvPr id="20" name="Title 1">
                <a:extLst>
                  <a:ext uri="{FF2B5EF4-FFF2-40B4-BE49-F238E27FC236}">
                    <a16:creationId xmlns:a16="http://schemas.microsoft.com/office/drawing/2014/main" id="{2AFF7A04-A2AA-E84D-AB95-E2453A2027BA}"/>
                  </a:ext>
                </a:extLst>
              </p:cNvPr>
              <p:cNvSpPr txBox="1">
                <a:spLocks/>
              </p:cNvSpPr>
              <p:nvPr/>
            </p:nvSpPr>
            <p:spPr>
              <a:xfrm>
                <a:off x="6096000" y="2998406"/>
                <a:ext cx="3954163" cy="60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en-US" sz="2400" b="0" cap="none" spc="0" dirty="0">
                    <a:solidFill>
                      <a:srgbClr val="3F2A56"/>
                    </a:solidFill>
                  </a:rPr>
                  <a:t>Metabolism</a:t>
                </a:r>
              </a:p>
            </p:txBody>
          </p:sp>
        </p:grpSp>
        <p:grpSp>
          <p:nvGrpSpPr>
            <p:cNvPr id="23" name="Group 22">
              <a:extLst>
                <a:ext uri="{FF2B5EF4-FFF2-40B4-BE49-F238E27FC236}">
                  <a16:creationId xmlns:a16="http://schemas.microsoft.com/office/drawing/2014/main" id="{9C233805-A60C-6147-ADBC-6102F4BCCCDE}"/>
                </a:ext>
              </a:extLst>
            </p:cNvPr>
            <p:cNvGrpSpPr/>
            <p:nvPr/>
          </p:nvGrpSpPr>
          <p:grpSpPr>
            <a:xfrm>
              <a:off x="6096000" y="4495031"/>
              <a:ext cx="5782963" cy="1828800"/>
              <a:chOff x="6096000" y="4244201"/>
              <a:chExt cx="5782963" cy="1828800"/>
            </a:xfrm>
          </p:grpSpPr>
          <p:pic>
            <p:nvPicPr>
              <p:cNvPr id="17" name="Picture 16" descr="A picture containing text&#10;&#10;Description automatically generated">
                <a:extLst>
                  <a:ext uri="{FF2B5EF4-FFF2-40B4-BE49-F238E27FC236}">
                    <a16:creationId xmlns:a16="http://schemas.microsoft.com/office/drawing/2014/main" id="{F044A8C7-3D2B-7744-B6AA-E84430AF433B}"/>
                  </a:ext>
                </a:extLst>
              </p:cNvPr>
              <p:cNvPicPr>
                <a:picLocks noChangeAspect="1"/>
              </p:cNvPicPr>
              <p:nvPr/>
            </p:nvPicPr>
            <p:blipFill>
              <a:blip r:embed="rId5"/>
              <a:stretch>
                <a:fillRect/>
              </a:stretch>
            </p:blipFill>
            <p:spPr>
              <a:xfrm>
                <a:off x="10050163" y="4244201"/>
                <a:ext cx="1828800" cy="1828800"/>
              </a:xfrm>
              <a:prstGeom prst="rect">
                <a:avLst/>
              </a:prstGeom>
            </p:spPr>
          </p:pic>
          <p:sp>
            <p:nvSpPr>
              <p:cNvPr id="21" name="Title 1">
                <a:extLst>
                  <a:ext uri="{FF2B5EF4-FFF2-40B4-BE49-F238E27FC236}">
                    <a16:creationId xmlns:a16="http://schemas.microsoft.com/office/drawing/2014/main" id="{99940042-CE4E-8147-9F4A-BB8BD10384C4}"/>
                  </a:ext>
                </a:extLst>
              </p:cNvPr>
              <p:cNvSpPr txBox="1">
                <a:spLocks/>
              </p:cNvSpPr>
              <p:nvPr/>
            </p:nvSpPr>
            <p:spPr>
              <a:xfrm>
                <a:off x="6096000" y="4651196"/>
                <a:ext cx="3954163" cy="60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en-US" sz="3200" dirty="0">
                    <a:solidFill>
                      <a:srgbClr val="EE3043"/>
                    </a:solidFill>
                  </a:rPr>
                  <a:t>PALM FRUIT</a:t>
                </a:r>
              </a:p>
            </p:txBody>
          </p:sp>
          <p:sp>
            <p:nvSpPr>
              <p:cNvPr id="22" name="Title 1">
                <a:extLst>
                  <a:ext uri="{FF2B5EF4-FFF2-40B4-BE49-F238E27FC236}">
                    <a16:creationId xmlns:a16="http://schemas.microsoft.com/office/drawing/2014/main" id="{64FD32B7-EEBC-A843-9C78-948D0A15CB5C}"/>
                  </a:ext>
                </a:extLst>
              </p:cNvPr>
              <p:cNvSpPr txBox="1">
                <a:spLocks/>
              </p:cNvSpPr>
              <p:nvPr/>
            </p:nvSpPr>
            <p:spPr>
              <a:xfrm>
                <a:off x="6096000" y="5082224"/>
                <a:ext cx="3954163" cy="60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en-US" sz="2400" b="0" cap="none" spc="0" dirty="0">
                    <a:solidFill>
                      <a:srgbClr val="3F2A56"/>
                    </a:solidFill>
                  </a:rPr>
                  <a:t>Mood</a:t>
                </a:r>
              </a:p>
            </p:txBody>
          </p:sp>
        </p:grpSp>
      </p:grpSp>
    </p:spTree>
    <p:extLst>
      <p:ext uri="{BB962C8B-B14F-4D97-AF65-F5344CB8AC3E}">
        <p14:creationId xmlns:p14="http://schemas.microsoft.com/office/powerpoint/2010/main" val="303256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304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31DE2E-E148-0E43-B067-72FA2D07EB4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4571999"/>
            <a:ext cx="7294468" cy="2285999"/>
          </a:xfrm>
          <a:prstGeom prst="rect">
            <a:avLst/>
          </a:prstGeom>
        </p:spPr>
      </p:pic>
      <p:sp>
        <p:nvSpPr>
          <p:cNvPr id="5" name="Title 2">
            <a:extLst>
              <a:ext uri="{FF2B5EF4-FFF2-40B4-BE49-F238E27FC236}">
                <a16:creationId xmlns:a16="http://schemas.microsoft.com/office/drawing/2014/main" id="{1C36E014-1B82-154F-A4EF-B3CFD939A85B}"/>
              </a:ext>
            </a:extLst>
          </p:cNvPr>
          <p:cNvSpPr>
            <a:spLocks noGrp="1"/>
          </p:cNvSpPr>
          <p:nvPr>
            <p:ph type="title"/>
          </p:nvPr>
        </p:nvSpPr>
        <p:spPr>
          <a:xfrm>
            <a:off x="6026103" y="6122271"/>
            <a:ext cx="6165897" cy="990358"/>
          </a:xfrm>
          <a:effectLst/>
        </p:spPr>
        <p:txBody>
          <a:bodyPr>
            <a:normAutofit/>
          </a:bodyPr>
          <a:lstStyle/>
          <a:p>
            <a:r>
              <a:rPr lang="en-US" sz="5800" dirty="0">
                <a:solidFill>
                  <a:schemeClr val="bg1"/>
                </a:solidFill>
                <a:effectLst>
                  <a:outerShdw blurRad="50800" dist="38100" dir="16200000" rotWithShape="0">
                    <a:prstClr val="black">
                      <a:alpha val="40000"/>
                    </a:prstClr>
                  </a:outerShdw>
                </a:effectLst>
              </a:rPr>
              <a:t>METABOLISM</a:t>
            </a:r>
          </a:p>
        </p:txBody>
      </p:sp>
      <p:pic>
        <p:nvPicPr>
          <p:cNvPr id="6" name="Picture 5">
            <a:extLst>
              <a:ext uri="{FF2B5EF4-FFF2-40B4-BE49-F238E27FC236}">
                <a16:creationId xmlns:a16="http://schemas.microsoft.com/office/drawing/2014/main" id="{153F4A47-2E4E-8441-AAE1-0C4A56CB2A3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2286000"/>
            <a:ext cx="7294468" cy="2285999"/>
          </a:xfrm>
          <a:prstGeom prst="rect">
            <a:avLst/>
          </a:prstGeom>
        </p:spPr>
      </p:pic>
      <p:sp>
        <p:nvSpPr>
          <p:cNvPr id="7" name="Title 2">
            <a:extLst>
              <a:ext uri="{FF2B5EF4-FFF2-40B4-BE49-F238E27FC236}">
                <a16:creationId xmlns:a16="http://schemas.microsoft.com/office/drawing/2014/main" id="{D9D712D0-07C2-0145-A765-5921B338616F}"/>
              </a:ext>
            </a:extLst>
          </p:cNvPr>
          <p:cNvSpPr txBox="1">
            <a:spLocks/>
          </p:cNvSpPr>
          <p:nvPr/>
        </p:nvSpPr>
        <p:spPr>
          <a:xfrm>
            <a:off x="6026103" y="3837673"/>
            <a:ext cx="6165897" cy="990358"/>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5800" dirty="0">
                <a:solidFill>
                  <a:schemeClr val="bg1"/>
                </a:solidFill>
                <a:effectLst>
                  <a:outerShdw blurRad="50800" dist="38100" dir="16200000" rotWithShape="0">
                    <a:prstClr val="black">
                      <a:alpha val="40000"/>
                    </a:prstClr>
                  </a:outerShdw>
                </a:effectLst>
              </a:rPr>
              <a:t>MOTIVATION</a:t>
            </a:r>
          </a:p>
        </p:txBody>
      </p:sp>
      <p:pic>
        <p:nvPicPr>
          <p:cNvPr id="9" name="Picture 8">
            <a:extLst>
              <a:ext uri="{FF2B5EF4-FFF2-40B4-BE49-F238E27FC236}">
                <a16:creationId xmlns:a16="http://schemas.microsoft.com/office/drawing/2014/main" id="{DFDE3AB9-22B1-3F42-87C0-1C468AB87E5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2"/>
            <a:ext cx="7294471" cy="2286000"/>
          </a:xfrm>
          <a:prstGeom prst="rect">
            <a:avLst/>
          </a:prstGeom>
        </p:spPr>
      </p:pic>
      <p:sp>
        <p:nvSpPr>
          <p:cNvPr id="10" name="Title 2">
            <a:extLst>
              <a:ext uri="{FF2B5EF4-FFF2-40B4-BE49-F238E27FC236}">
                <a16:creationId xmlns:a16="http://schemas.microsoft.com/office/drawing/2014/main" id="{58DC6DE8-B4DF-BB42-BC06-FB46FB20E316}"/>
              </a:ext>
            </a:extLst>
          </p:cNvPr>
          <p:cNvSpPr txBox="1">
            <a:spLocks/>
          </p:cNvSpPr>
          <p:nvPr/>
        </p:nvSpPr>
        <p:spPr>
          <a:xfrm>
            <a:off x="6026103" y="1543931"/>
            <a:ext cx="6165897" cy="990358"/>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5800" dirty="0">
                <a:solidFill>
                  <a:schemeClr val="bg1"/>
                </a:solidFill>
                <a:effectLst>
                  <a:outerShdw blurRad="50800" dist="38100" dir="16200000" rotWithShape="0">
                    <a:prstClr val="black">
                      <a:alpha val="40000"/>
                    </a:prstClr>
                  </a:outerShdw>
                </a:effectLst>
              </a:rPr>
              <a:t>MOOD</a:t>
            </a:r>
          </a:p>
        </p:txBody>
      </p:sp>
      <p:sp>
        <p:nvSpPr>
          <p:cNvPr id="8" name="Title 2">
            <a:extLst>
              <a:ext uri="{FF2B5EF4-FFF2-40B4-BE49-F238E27FC236}">
                <a16:creationId xmlns:a16="http://schemas.microsoft.com/office/drawing/2014/main" id="{7923DB63-003A-F44E-9A34-4E6C654DE038}"/>
              </a:ext>
            </a:extLst>
          </p:cNvPr>
          <p:cNvSpPr txBox="1">
            <a:spLocks/>
          </p:cNvSpPr>
          <p:nvPr/>
        </p:nvSpPr>
        <p:spPr>
          <a:xfrm>
            <a:off x="6026103" y="355211"/>
            <a:ext cx="6165897" cy="990358"/>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7200" dirty="0">
                <a:ln w="38100">
                  <a:solidFill>
                    <a:schemeClr val="bg1"/>
                  </a:solidFill>
                </a:ln>
                <a:solidFill>
                  <a:srgbClr val="EE3043"/>
                </a:solidFill>
              </a:rPr>
              <a:t>GET YOUR</a:t>
            </a:r>
          </a:p>
        </p:txBody>
      </p:sp>
      <p:sp>
        <p:nvSpPr>
          <p:cNvPr id="2" name="Rectangle 1">
            <a:extLst>
              <a:ext uri="{FF2B5EF4-FFF2-40B4-BE49-F238E27FC236}">
                <a16:creationId xmlns:a16="http://schemas.microsoft.com/office/drawing/2014/main" id="{46698C71-0624-6445-B90B-A782B17CE6C3}"/>
              </a:ext>
            </a:extLst>
          </p:cNvPr>
          <p:cNvSpPr/>
          <p:nvPr/>
        </p:nvSpPr>
        <p:spPr>
          <a:xfrm>
            <a:off x="-62321" y="-70947"/>
            <a:ext cx="1168836" cy="6999892"/>
          </a:xfrm>
          <a:prstGeom prst="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038D25BD-BDE7-0440-8631-C3B57623ADEE}"/>
              </a:ext>
            </a:extLst>
          </p:cNvPr>
          <p:cNvSpPr txBox="1">
            <a:spLocks/>
          </p:cNvSpPr>
          <p:nvPr/>
        </p:nvSpPr>
        <p:spPr>
          <a:xfrm>
            <a:off x="238849" y="0"/>
            <a:ext cx="567202" cy="2285998"/>
          </a:xfrm>
          <a:prstGeom prst="rect">
            <a:avLst/>
          </a:prstGeom>
          <a:effectLst/>
        </p:spPr>
        <p:txBody>
          <a:bodyPr vert="vert270"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400" dirty="0">
                <a:solidFill>
                  <a:schemeClr val="bg1"/>
                </a:solidFill>
                <a:effectLst>
                  <a:outerShdw blurRad="50800" dist="38100" dir="5400000" algn="t" rotWithShape="0">
                    <a:prstClr val="black">
                      <a:alpha val="40000"/>
                    </a:prstClr>
                  </a:outerShdw>
                </a:effectLst>
              </a:rPr>
              <a:t>FAMILY</a:t>
            </a:r>
          </a:p>
        </p:txBody>
      </p:sp>
      <p:sp>
        <p:nvSpPr>
          <p:cNvPr id="12" name="Title 2">
            <a:extLst>
              <a:ext uri="{FF2B5EF4-FFF2-40B4-BE49-F238E27FC236}">
                <a16:creationId xmlns:a16="http://schemas.microsoft.com/office/drawing/2014/main" id="{90FD4291-D5DD-6744-AF85-E76264978171}"/>
              </a:ext>
            </a:extLst>
          </p:cNvPr>
          <p:cNvSpPr txBox="1">
            <a:spLocks/>
          </p:cNvSpPr>
          <p:nvPr/>
        </p:nvSpPr>
        <p:spPr>
          <a:xfrm>
            <a:off x="238496" y="2290813"/>
            <a:ext cx="567202" cy="2285998"/>
          </a:xfrm>
          <a:prstGeom prst="rect">
            <a:avLst/>
          </a:prstGeom>
          <a:effectLst/>
        </p:spPr>
        <p:txBody>
          <a:bodyPr vert="vert270"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400" dirty="0">
                <a:solidFill>
                  <a:schemeClr val="bg1"/>
                </a:solidFill>
                <a:effectLst>
                  <a:outerShdw blurRad="50800" dist="38100" dir="5400000" algn="t" rotWithShape="0">
                    <a:prstClr val="black">
                      <a:alpha val="40000"/>
                    </a:prstClr>
                  </a:outerShdw>
                </a:effectLst>
              </a:rPr>
              <a:t>WORK</a:t>
            </a:r>
          </a:p>
        </p:txBody>
      </p:sp>
      <p:sp>
        <p:nvSpPr>
          <p:cNvPr id="13" name="Title 2">
            <a:extLst>
              <a:ext uri="{FF2B5EF4-FFF2-40B4-BE49-F238E27FC236}">
                <a16:creationId xmlns:a16="http://schemas.microsoft.com/office/drawing/2014/main" id="{CADEDAC9-4074-8541-8C1E-F353E258392F}"/>
              </a:ext>
            </a:extLst>
          </p:cNvPr>
          <p:cNvSpPr txBox="1">
            <a:spLocks/>
          </p:cNvSpPr>
          <p:nvPr/>
        </p:nvSpPr>
        <p:spPr>
          <a:xfrm>
            <a:off x="238496" y="4571999"/>
            <a:ext cx="567202" cy="2285998"/>
          </a:xfrm>
          <a:prstGeom prst="rect">
            <a:avLst/>
          </a:prstGeom>
          <a:effectLst/>
        </p:spPr>
        <p:txBody>
          <a:bodyPr vert="vert270"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400" dirty="0">
                <a:solidFill>
                  <a:schemeClr val="bg1"/>
                </a:solidFill>
                <a:effectLst>
                  <a:outerShdw blurRad="50800" dist="38100" dir="5400000" algn="t" rotWithShape="0">
                    <a:prstClr val="black">
                      <a:alpha val="40000"/>
                    </a:prstClr>
                  </a:outerShdw>
                </a:effectLst>
              </a:rPr>
              <a:t>ACTIVE</a:t>
            </a:r>
          </a:p>
        </p:txBody>
      </p:sp>
    </p:spTree>
    <p:extLst>
      <p:ext uri="{BB962C8B-B14F-4D97-AF65-F5344CB8AC3E}">
        <p14:creationId xmlns:p14="http://schemas.microsoft.com/office/powerpoint/2010/main" val="94001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8"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3E8DEACF-9D74-974D-8688-317FDE3C394C}"/>
              </a:ext>
            </a:extLst>
          </p:cNvPr>
          <p:cNvGrpSpPr/>
          <p:nvPr/>
        </p:nvGrpSpPr>
        <p:grpSpPr>
          <a:xfrm>
            <a:off x="4834439" y="4057598"/>
            <a:ext cx="7357561" cy="1828800"/>
            <a:chOff x="4834439" y="5332078"/>
            <a:chExt cx="7357561" cy="1828800"/>
          </a:xfrm>
        </p:grpSpPr>
        <p:sp>
          <p:nvSpPr>
            <p:cNvPr id="68" name="Rectangle 67">
              <a:extLst>
                <a:ext uri="{FF2B5EF4-FFF2-40B4-BE49-F238E27FC236}">
                  <a16:creationId xmlns:a16="http://schemas.microsoft.com/office/drawing/2014/main" id="{EFDDA7FC-1C9A-4040-98D9-1AEB743FBFE2}"/>
                </a:ext>
              </a:extLst>
            </p:cNvPr>
            <p:cNvSpPr/>
            <p:nvPr/>
          </p:nvSpPr>
          <p:spPr>
            <a:xfrm>
              <a:off x="4834439" y="5449037"/>
              <a:ext cx="7357561" cy="1081944"/>
            </a:xfrm>
            <a:prstGeom prst="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itle 1">
              <a:extLst>
                <a:ext uri="{FF2B5EF4-FFF2-40B4-BE49-F238E27FC236}">
                  <a16:creationId xmlns:a16="http://schemas.microsoft.com/office/drawing/2014/main" id="{26704888-65DC-9B43-ABFB-1D9300B3EA16}"/>
                </a:ext>
              </a:extLst>
            </p:cNvPr>
            <p:cNvSpPr txBox="1">
              <a:spLocks/>
            </p:cNvSpPr>
            <p:nvPr/>
          </p:nvSpPr>
          <p:spPr>
            <a:xfrm>
              <a:off x="5390083" y="5447123"/>
              <a:ext cx="1863982" cy="10819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2000" spc="0" dirty="0">
                  <a:solidFill>
                    <a:schemeClr val="bg1"/>
                  </a:solidFill>
                </a:rPr>
                <a:t>GUT </a:t>
              </a:r>
              <a:r>
                <a:rPr lang="en-US" sz="1800" spc="0" dirty="0">
                  <a:solidFill>
                    <a:schemeClr val="bg1"/>
                  </a:solidFill>
                </a:rPr>
                <a:t>HEALTH</a:t>
              </a:r>
              <a:endParaRPr lang="en-US" sz="2000" spc="0" dirty="0">
                <a:solidFill>
                  <a:schemeClr val="bg1"/>
                </a:solidFill>
              </a:endParaRPr>
            </a:p>
          </p:txBody>
        </p:sp>
        <p:sp>
          <p:nvSpPr>
            <p:cNvPr id="78" name="Title 1">
              <a:extLst>
                <a:ext uri="{FF2B5EF4-FFF2-40B4-BE49-F238E27FC236}">
                  <a16:creationId xmlns:a16="http://schemas.microsoft.com/office/drawing/2014/main" id="{22FE3F78-D675-6745-A533-D783AB8CFBBF}"/>
                </a:ext>
              </a:extLst>
            </p:cNvPr>
            <p:cNvSpPr txBox="1">
              <a:spLocks/>
            </p:cNvSpPr>
            <p:nvPr/>
          </p:nvSpPr>
          <p:spPr>
            <a:xfrm>
              <a:off x="7436597" y="5446255"/>
              <a:ext cx="2386495" cy="10789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cap="none" spc="0" dirty="0">
                  <a:solidFill>
                    <a:schemeClr val="bg1"/>
                  </a:solidFill>
                </a:rPr>
                <a:t>MICROBIOME BOOSTING NUTRIENTS</a:t>
              </a:r>
            </a:p>
          </p:txBody>
        </p:sp>
        <p:pic>
          <p:nvPicPr>
            <p:cNvPr id="88" name="Picture 87" descr="A picture containing cup, coffee, drink, tableware&#10;&#10;Description automatically generated">
              <a:extLst>
                <a:ext uri="{FF2B5EF4-FFF2-40B4-BE49-F238E27FC236}">
                  <a16:creationId xmlns:a16="http://schemas.microsoft.com/office/drawing/2014/main" id="{16E8B777-D9DD-BB47-9F2B-7A27B40296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23092" y="5332078"/>
              <a:ext cx="1828800" cy="1828800"/>
            </a:xfrm>
            <a:prstGeom prst="rect">
              <a:avLst/>
            </a:prstGeom>
          </p:spPr>
        </p:pic>
      </p:grpSp>
      <p:pic>
        <p:nvPicPr>
          <p:cNvPr id="37" name="Picture 36" descr="Shape&#10;&#10;Description automatically generated">
            <a:extLst>
              <a:ext uri="{FF2B5EF4-FFF2-40B4-BE49-F238E27FC236}">
                <a16:creationId xmlns:a16="http://schemas.microsoft.com/office/drawing/2014/main" id="{8377DF2E-22A3-584A-A289-BC6F02AF9952}"/>
              </a:ext>
            </a:extLst>
          </p:cNvPr>
          <p:cNvPicPr>
            <a:picLocks noChangeAspect="1"/>
          </p:cNvPicPr>
          <p:nvPr/>
        </p:nvPicPr>
        <p:blipFill rotWithShape="1">
          <a:blip r:embed="rId4" cstate="hqprint">
            <a:alphaModFix amt="50000"/>
            <a:extLst>
              <a:ext uri="{28A0092B-C50C-407E-A947-70E740481C1C}">
                <a14:useLocalDpi xmlns:a14="http://schemas.microsoft.com/office/drawing/2010/main"/>
              </a:ext>
            </a:extLst>
          </a:blip>
          <a:srcRect l="2835" r="2627"/>
          <a:stretch/>
        </p:blipFill>
        <p:spPr>
          <a:xfrm>
            <a:off x="-76090" y="-124450"/>
            <a:ext cx="4910529" cy="7080422"/>
          </a:xfrm>
          <a:prstGeom prst="rect">
            <a:avLst/>
          </a:prstGeom>
        </p:spPr>
      </p:pic>
      <p:pic>
        <p:nvPicPr>
          <p:cNvPr id="57" name="Picture 56" descr="A picture containing text, cup, coffee, drink&#10;&#10;Description automatically generated">
            <a:extLst>
              <a:ext uri="{FF2B5EF4-FFF2-40B4-BE49-F238E27FC236}">
                <a16:creationId xmlns:a16="http://schemas.microsoft.com/office/drawing/2014/main" id="{6AF08661-EEC6-2047-B068-B340238AE5F3}"/>
              </a:ext>
            </a:extLst>
          </p:cNvPr>
          <p:cNvPicPr>
            <a:picLocks noChangeAspect="1"/>
          </p:cNvPicPr>
          <p:nvPr/>
        </p:nvPicPr>
        <p:blipFill>
          <a:blip r:embed="rId5"/>
          <a:stretch>
            <a:fillRect/>
          </a:stretch>
        </p:blipFill>
        <p:spPr>
          <a:xfrm>
            <a:off x="570262" y="1363897"/>
            <a:ext cx="3617826" cy="3617826"/>
          </a:xfrm>
          <a:prstGeom prst="rect">
            <a:avLst/>
          </a:prstGeom>
        </p:spPr>
      </p:pic>
      <p:sp>
        <p:nvSpPr>
          <p:cNvPr id="52" name="Title 1">
            <a:extLst>
              <a:ext uri="{FF2B5EF4-FFF2-40B4-BE49-F238E27FC236}">
                <a16:creationId xmlns:a16="http://schemas.microsoft.com/office/drawing/2014/main" id="{8715498D-0955-EC4B-92B0-E42129A778C3}"/>
              </a:ext>
            </a:extLst>
          </p:cNvPr>
          <p:cNvSpPr txBox="1">
            <a:spLocks/>
          </p:cNvSpPr>
          <p:nvPr/>
        </p:nvSpPr>
        <p:spPr>
          <a:xfrm>
            <a:off x="-25367" y="941390"/>
            <a:ext cx="4859808" cy="10819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400" spc="0" dirty="0">
                <a:solidFill>
                  <a:srgbClr val="3F2A56"/>
                </a:solidFill>
              </a:rPr>
              <a:t>MOOD. </a:t>
            </a:r>
            <a:br>
              <a:rPr lang="en-US" sz="2400" spc="0" dirty="0">
                <a:solidFill>
                  <a:srgbClr val="3F2A56"/>
                </a:solidFill>
              </a:rPr>
            </a:br>
            <a:r>
              <a:rPr lang="en-US" sz="2400" spc="0" dirty="0">
                <a:solidFill>
                  <a:srgbClr val="3F2A56"/>
                </a:solidFill>
              </a:rPr>
              <a:t>MOTIVATION. </a:t>
            </a:r>
            <a:br>
              <a:rPr lang="en-US" sz="2400" spc="0" dirty="0">
                <a:solidFill>
                  <a:srgbClr val="3F2A56"/>
                </a:solidFill>
              </a:rPr>
            </a:br>
            <a:r>
              <a:rPr lang="en-US" sz="2400" spc="0" dirty="0">
                <a:solidFill>
                  <a:srgbClr val="3F2A56"/>
                </a:solidFill>
              </a:rPr>
              <a:t>METABOLISM.</a:t>
            </a:r>
          </a:p>
        </p:txBody>
      </p:sp>
      <p:sp>
        <p:nvSpPr>
          <p:cNvPr id="53" name="Title 1">
            <a:extLst>
              <a:ext uri="{FF2B5EF4-FFF2-40B4-BE49-F238E27FC236}">
                <a16:creationId xmlns:a16="http://schemas.microsoft.com/office/drawing/2014/main" id="{3B254F27-3097-254C-BF29-6851298CA082}"/>
              </a:ext>
            </a:extLst>
          </p:cNvPr>
          <p:cNvSpPr txBox="1">
            <a:spLocks/>
          </p:cNvSpPr>
          <p:nvPr/>
        </p:nvSpPr>
        <p:spPr>
          <a:xfrm>
            <a:off x="392532" y="5446255"/>
            <a:ext cx="3973286" cy="80620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600" b="0" cap="none" spc="0" dirty="0">
                <a:solidFill>
                  <a:srgbClr val="3F2A56"/>
                </a:solidFill>
              </a:rPr>
              <a:t>The game changer that will transform your everyday life.</a:t>
            </a:r>
          </a:p>
        </p:txBody>
      </p:sp>
      <p:sp>
        <p:nvSpPr>
          <p:cNvPr id="64" name="Title 1">
            <a:extLst>
              <a:ext uri="{FF2B5EF4-FFF2-40B4-BE49-F238E27FC236}">
                <a16:creationId xmlns:a16="http://schemas.microsoft.com/office/drawing/2014/main" id="{B7A80B4D-9294-0F48-824A-64C0EDC576D5}"/>
              </a:ext>
            </a:extLst>
          </p:cNvPr>
          <p:cNvSpPr txBox="1">
            <a:spLocks/>
          </p:cNvSpPr>
          <p:nvPr/>
        </p:nvSpPr>
        <p:spPr>
          <a:xfrm>
            <a:off x="0" y="5018670"/>
            <a:ext cx="4834440" cy="4132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800" cap="none" spc="0" dirty="0">
                <a:solidFill>
                  <a:srgbClr val="3F2A56"/>
                </a:solidFill>
              </a:rPr>
              <a:t>Amare EDGE</a:t>
            </a:r>
          </a:p>
        </p:txBody>
      </p:sp>
      <p:grpSp>
        <p:nvGrpSpPr>
          <p:cNvPr id="2" name="Group 1">
            <a:extLst>
              <a:ext uri="{FF2B5EF4-FFF2-40B4-BE49-F238E27FC236}">
                <a16:creationId xmlns:a16="http://schemas.microsoft.com/office/drawing/2014/main" id="{8DD38D53-0D47-4241-A102-1FDEDD2740CB}"/>
              </a:ext>
            </a:extLst>
          </p:cNvPr>
          <p:cNvGrpSpPr/>
          <p:nvPr/>
        </p:nvGrpSpPr>
        <p:grpSpPr>
          <a:xfrm>
            <a:off x="4834439" y="34373"/>
            <a:ext cx="7357561" cy="1828800"/>
            <a:chOff x="4834439" y="34373"/>
            <a:chExt cx="7357561" cy="1828800"/>
          </a:xfrm>
        </p:grpSpPr>
        <p:sp>
          <p:nvSpPr>
            <p:cNvPr id="12" name="Rectangle 11">
              <a:extLst>
                <a:ext uri="{FF2B5EF4-FFF2-40B4-BE49-F238E27FC236}">
                  <a16:creationId xmlns:a16="http://schemas.microsoft.com/office/drawing/2014/main" id="{1D42DEB9-42DE-D14D-80BE-C69E7296C884}"/>
                </a:ext>
              </a:extLst>
            </p:cNvPr>
            <p:cNvSpPr/>
            <p:nvPr/>
          </p:nvSpPr>
          <p:spPr>
            <a:xfrm>
              <a:off x="4834439" y="337457"/>
              <a:ext cx="7357561" cy="1081944"/>
            </a:xfrm>
            <a:prstGeom prst="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text, indoor, Dixie cup&#10;&#10;Description automatically generated">
              <a:extLst>
                <a:ext uri="{FF2B5EF4-FFF2-40B4-BE49-F238E27FC236}">
                  <a16:creationId xmlns:a16="http://schemas.microsoft.com/office/drawing/2014/main" id="{B2FE3681-E219-CB4D-A036-2FAAE4CBB4FD}"/>
                </a:ext>
              </a:extLst>
            </p:cNvPr>
            <p:cNvPicPr>
              <a:picLocks noChangeAspect="1"/>
            </p:cNvPicPr>
            <p:nvPr/>
          </p:nvPicPr>
          <p:blipFill>
            <a:blip r:embed="rId6"/>
            <a:stretch>
              <a:fillRect/>
            </a:stretch>
          </p:blipFill>
          <p:spPr>
            <a:xfrm>
              <a:off x="9816439" y="34373"/>
              <a:ext cx="1828800" cy="1828800"/>
            </a:xfrm>
            <a:prstGeom prst="rect">
              <a:avLst/>
            </a:prstGeom>
          </p:spPr>
        </p:pic>
        <p:sp>
          <p:nvSpPr>
            <p:cNvPr id="69" name="Title 1">
              <a:extLst>
                <a:ext uri="{FF2B5EF4-FFF2-40B4-BE49-F238E27FC236}">
                  <a16:creationId xmlns:a16="http://schemas.microsoft.com/office/drawing/2014/main" id="{FF67524D-A660-A044-B7AF-4BB1FB487E93}"/>
                </a:ext>
              </a:extLst>
            </p:cNvPr>
            <p:cNvSpPr txBox="1">
              <a:spLocks/>
            </p:cNvSpPr>
            <p:nvPr/>
          </p:nvSpPr>
          <p:spPr>
            <a:xfrm>
              <a:off x="5390083" y="340856"/>
              <a:ext cx="1863982" cy="10789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2000" spc="0" dirty="0">
                  <a:solidFill>
                    <a:schemeClr val="bg1"/>
                  </a:solidFill>
                </a:rPr>
                <a:t>MENTAL FITNESS</a:t>
              </a:r>
            </a:p>
          </p:txBody>
        </p:sp>
        <p:sp>
          <p:nvSpPr>
            <p:cNvPr id="74" name="Title 1">
              <a:extLst>
                <a:ext uri="{FF2B5EF4-FFF2-40B4-BE49-F238E27FC236}">
                  <a16:creationId xmlns:a16="http://schemas.microsoft.com/office/drawing/2014/main" id="{39B9B3B5-A245-8C4C-A040-BBD5D1F031CE}"/>
                </a:ext>
              </a:extLst>
            </p:cNvPr>
            <p:cNvSpPr txBox="1">
              <a:spLocks/>
            </p:cNvSpPr>
            <p:nvPr/>
          </p:nvSpPr>
          <p:spPr>
            <a:xfrm>
              <a:off x="7436597" y="340856"/>
              <a:ext cx="2386495" cy="10789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cap="none" spc="0" dirty="0">
                  <a:solidFill>
                    <a:schemeClr val="bg1"/>
                  </a:solidFill>
                </a:rPr>
                <a:t>PHYTONUTRIENTS</a:t>
              </a:r>
            </a:p>
          </p:txBody>
        </p:sp>
      </p:grpSp>
      <p:grpSp>
        <p:nvGrpSpPr>
          <p:cNvPr id="92" name="Group 91">
            <a:extLst>
              <a:ext uri="{FF2B5EF4-FFF2-40B4-BE49-F238E27FC236}">
                <a16:creationId xmlns:a16="http://schemas.microsoft.com/office/drawing/2014/main" id="{DC9AB903-427A-554E-960B-C56C8A5E569C}"/>
              </a:ext>
            </a:extLst>
          </p:cNvPr>
          <p:cNvGrpSpPr/>
          <p:nvPr/>
        </p:nvGrpSpPr>
        <p:grpSpPr>
          <a:xfrm>
            <a:off x="4834439" y="1429447"/>
            <a:ext cx="7357561" cy="2116006"/>
            <a:chOff x="4834439" y="1430862"/>
            <a:chExt cx="7357561" cy="2116006"/>
          </a:xfrm>
        </p:grpSpPr>
        <p:sp>
          <p:nvSpPr>
            <p:cNvPr id="65" name="Rectangle 64">
              <a:extLst>
                <a:ext uri="{FF2B5EF4-FFF2-40B4-BE49-F238E27FC236}">
                  <a16:creationId xmlns:a16="http://schemas.microsoft.com/office/drawing/2014/main" id="{A22F7891-2D84-FE41-B6CC-05D29874AFEE}"/>
                </a:ext>
              </a:extLst>
            </p:cNvPr>
            <p:cNvSpPr/>
            <p:nvPr/>
          </p:nvSpPr>
          <p:spPr>
            <a:xfrm>
              <a:off x="4834439" y="1615352"/>
              <a:ext cx="7357561" cy="1081944"/>
            </a:xfrm>
            <a:prstGeom prst="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1">
              <a:extLst>
                <a:ext uri="{FF2B5EF4-FFF2-40B4-BE49-F238E27FC236}">
                  <a16:creationId xmlns:a16="http://schemas.microsoft.com/office/drawing/2014/main" id="{51102D19-C526-3D4B-92A7-2B0B52FB3D87}"/>
                </a:ext>
              </a:extLst>
            </p:cNvPr>
            <p:cNvSpPr txBox="1">
              <a:spLocks/>
            </p:cNvSpPr>
            <p:nvPr/>
          </p:nvSpPr>
          <p:spPr>
            <a:xfrm>
              <a:off x="5390083" y="1615352"/>
              <a:ext cx="1863982" cy="10819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2000" spc="0" dirty="0">
                  <a:solidFill>
                    <a:schemeClr val="bg1"/>
                  </a:solidFill>
                </a:rPr>
                <a:t>STRESS </a:t>
              </a:r>
              <a:r>
                <a:rPr lang="en-US" sz="1800" spc="0" dirty="0">
                  <a:solidFill>
                    <a:schemeClr val="bg1"/>
                  </a:solidFill>
                </a:rPr>
                <a:t>Resilience</a:t>
              </a:r>
              <a:endParaRPr lang="en-US" sz="2000" spc="0" dirty="0">
                <a:solidFill>
                  <a:schemeClr val="bg1"/>
                </a:solidFill>
              </a:endParaRPr>
            </a:p>
          </p:txBody>
        </p:sp>
        <p:sp>
          <p:nvSpPr>
            <p:cNvPr id="75" name="Title 1">
              <a:extLst>
                <a:ext uri="{FF2B5EF4-FFF2-40B4-BE49-F238E27FC236}">
                  <a16:creationId xmlns:a16="http://schemas.microsoft.com/office/drawing/2014/main" id="{95D9D78B-AF31-2F49-B951-702BEEEE3B69}"/>
                </a:ext>
              </a:extLst>
            </p:cNvPr>
            <p:cNvSpPr txBox="1">
              <a:spLocks/>
            </p:cNvSpPr>
            <p:nvPr/>
          </p:nvSpPr>
          <p:spPr>
            <a:xfrm>
              <a:off x="7436597" y="1614484"/>
              <a:ext cx="2386495" cy="10789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cap="none" spc="0" dirty="0">
                  <a:solidFill>
                    <a:schemeClr val="bg1"/>
                  </a:solidFill>
                </a:rPr>
                <a:t>MICROBIOME/PRO/</a:t>
              </a:r>
              <a:br>
                <a:rPr lang="en-US" sz="1600" b="0" cap="none" spc="0" dirty="0">
                  <a:solidFill>
                    <a:schemeClr val="bg1"/>
                  </a:solidFill>
                </a:rPr>
              </a:br>
              <a:r>
                <a:rPr lang="en-US" sz="1600" b="0" cap="none" spc="0" dirty="0">
                  <a:solidFill>
                    <a:schemeClr val="bg1"/>
                  </a:solidFill>
                </a:rPr>
                <a:t>PREBIOTICS</a:t>
              </a:r>
            </a:p>
          </p:txBody>
        </p:sp>
        <p:pic>
          <p:nvPicPr>
            <p:cNvPr id="84" name="Picture 83" descr="Text&#10;&#10;Description automatically generated">
              <a:extLst>
                <a:ext uri="{FF2B5EF4-FFF2-40B4-BE49-F238E27FC236}">
                  <a16:creationId xmlns:a16="http://schemas.microsoft.com/office/drawing/2014/main" id="{EC0ED378-5B5A-AB46-B4E7-00183933115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679489" y="1430862"/>
              <a:ext cx="2116006" cy="2116006"/>
            </a:xfrm>
            <a:prstGeom prst="rect">
              <a:avLst/>
            </a:prstGeom>
          </p:spPr>
        </p:pic>
      </p:grpSp>
      <p:grpSp>
        <p:nvGrpSpPr>
          <p:cNvPr id="91" name="Group 90">
            <a:extLst>
              <a:ext uri="{FF2B5EF4-FFF2-40B4-BE49-F238E27FC236}">
                <a16:creationId xmlns:a16="http://schemas.microsoft.com/office/drawing/2014/main" id="{4B3E0C9C-CD2C-CC4F-8F51-BF91DBBE6CEC}"/>
              </a:ext>
            </a:extLst>
          </p:cNvPr>
          <p:cNvGrpSpPr/>
          <p:nvPr/>
        </p:nvGrpSpPr>
        <p:grpSpPr>
          <a:xfrm>
            <a:off x="4834439" y="2600329"/>
            <a:ext cx="7357561" cy="2116006"/>
            <a:chOff x="4834439" y="2600329"/>
            <a:chExt cx="7357561" cy="2116006"/>
          </a:xfrm>
        </p:grpSpPr>
        <p:sp>
          <p:nvSpPr>
            <p:cNvPr id="66" name="Rectangle 65">
              <a:extLst>
                <a:ext uri="{FF2B5EF4-FFF2-40B4-BE49-F238E27FC236}">
                  <a16:creationId xmlns:a16="http://schemas.microsoft.com/office/drawing/2014/main" id="{94D7739D-9830-1249-878F-11A1AF84EB0E}"/>
                </a:ext>
              </a:extLst>
            </p:cNvPr>
            <p:cNvSpPr/>
            <p:nvPr/>
          </p:nvSpPr>
          <p:spPr>
            <a:xfrm>
              <a:off x="4834439" y="2893247"/>
              <a:ext cx="7357561" cy="1081944"/>
            </a:xfrm>
            <a:prstGeom prst="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itle 1">
              <a:extLst>
                <a:ext uri="{FF2B5EF4-FFF2-40B4-BE49-F238E27FC236}">
                  <a16:creationId xmlns:a16="http://schemas.microsoft.com/office/drawing/2014/main" id="{AC6EF54B-BB55-2644-81DF-EBB20A4D46DC}"/>
                </a:ext>
              </a:extLst>
            </p:cNvPr>
            <p:cNvSpPr txBox="1">
              <a:spLocks/>
            </p:cNvSpPr>
            <p:nvPr/>
          </p:nvSpPr>
          <p:spPr>
            <a:xfrm>
              <a:off x="5390083" y="2899866"/>
              <a:ext cx="1863982" cy="10819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600" spc="0" dirty="0">
                  <a:solidFill>
                    <a:schemeClr val="bg1"/>
                  </a:solidFill>
                </a:rPr>
                <a:t>Confidence</a:t>
              </a:r>
              <a:r>
                <a:rPr lang="en-US" sz="2000" spc="0" dirty="0">
                  <a:solidFill>
                    <a:schemeClr val="bg1"/>
                  </a:solidFill>
                </a:rPr>
                <a:t> &amp; Weight</a:t>
              </a:r>
            </a:p>
          </p:txBody>
        </p:sp>
        <p:sp>
          <p:nvSpPr>
            <p:cNvPr id="76" name="Title 1">
              <a:extLst>
                <a:ext uri="{FF2B5EF4-FFF2-40B4-BE49-F238E27FC236}">
                  <a16:creationId xmlns:a16="http://schemas.microsoft.com/office/drawing/2014/main" id="{7D4FD78F-83F3-5C4C-95E0-5A993E7DEEE6}"/>
                </a:ext>
              </a:extLst>
            </p:cNvPr>
            <p:cNvSpPr txBox="1">
              <a:spLocks/>
            </p:cNvSpPr>
            <p:nvPr/>
          </p:nvSpPr>
          <p:spPr>
            <a:xfrm>
              <a:off x="7436597" y="2909884"/>
              <a:ext cx="2386495" cy="10789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cap="none" spc="0" dirty="0">
                  <a:solidFill>
                    <a:schemeClr val="bg1"/>
                  </a:solidFill>
                </a:rPr>
                <a:t>ESSENTIAL NUTRIENTS</a:t>
              </a:r>
            </a:p>
          </p:txBody>
        </p:sp>
        <p:pic>
          <p:nvPicPr>
            <p:cNvPr id="38" name="Picture 37" descr="A picture containing text&#10;&#10;Description automatically generated">
              <a:extLst>
                <a:ext uri="{FF2B5EF4-FFF2-40B4-BE49-F238E27FC236}">
                  <a16:creationId xmlns:a16="http://schemas.microsoft.com/office/drawing/2014/main" id="{2938419C-220D-7C40-BC65-7A9331C804F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72836" y="2600329"/>
              <a:ext cx="2116006" cy="2116006"/>
            </a:xfrm>
            <a:prstGeom prst="rect">
              <a:avLst/>
            </a:prstGeom>
          </p:spPr>
        </p:pic>
      </p:grpSp>
      <p:grpSp>
        <p:nvGrpSpPr>
          <p:cNvPr id="90" name="Group 89">
            <a:extLst>
              <a:ext uri="{FF2B5EF4-FFF2-40B4-BE49-F238E27FC236}">
                <a16:creationId xmlns:a16="http://schemas.microsoft.com/office/drawing/2014/main" id="{D7582D58-63AD-214A-8FA6-18ADF2032E7F}"/>
              </a:ext>
            </a:extLst>
          </p:cNvPr>
          <p:cNvGrpSpPr/>
          <p:nvPr/>
        </p:nvGrpSpPr>
        <p:grpSpPr>
          <a:xfrm>
            <a:off x="4834439" y="5032355"/>
            <a:ext cx="7357561" cy="2884262"/>
            <a:chOff x="4834439" y="3755576"/>
            <a:chExt cx="7357561" cy="2884262"/>
          </a:xfrm>
        </p:grpSpPr>
        <p:sp>
          <p:nvSpPr>
            <p:cNvPr id="67" name="Rectangle 66">
              <a:extLst>
                <a:ext uri="{FF2B5EF4-FFF2-40B4-BE49-F238E27FC236}">
                  <a16:creationId xmlns:a16="http://schemas.microsoft.com/office/drawing/2014/main" id="{9F69BF0C-41E9-FA49-BAF0-5EB7ECED1953}"/>
                </a:ext>
              </a:extLst>
            </p:cNvPr>
            <p:cNvSpPr/>
            <p:nvPr/>
          </p:nvSpPr>
          <p:spPr>
            <a:xfrm>
              <a:off x="4834439" y="4171142"/>
              <a:ext cx="7357561" cy="1081944"/>
            </a:xfrm>
            <a:prstGeom prst="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itle 1">
              <a:extLst>
                <a:ext uri="{FF2B5EF4-FFF2-40B4-BE49-F238E27FC236}">
                  <a16:creationId xmlns:a16="http://schemas.microsoft.com/office/drawing/2014/main" id="{8BA9E6A4-86C5-F246-9D9B-5E1573229155}"/>
                </a:ext>
              </a:extLst>
            </p:cNvPr>
            <p:cNvSpPr txBox="1">
              <a:spLocks/>
            </p:cNvSpPr>
            <p:nvPr/>
          </p:nvSpPr>
          <p:spPr>
            <a:xfrm>
              <a:off x="5390083" y="4173495"/>
              <a:ext cx="1863982" cy="10819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2000" spc="0" dirty="0">
                  <a:solidFill>
                    <a:schemeClr val="bg1"/>
                  </a:solidFill>
                </a:rPr>
                <a:t>Financial Wellness</a:t>
              </a:r>
            </a:p>
          </p:txBody>
        </p:sp>
        <p:sp>
          <p:nvSpPr>
            <p:cNvPr id="77" name="Title 1">
              <a:extLst>
                <a:ext uri="{FF2B5EF4-FFF2-40B4-BE49-F238E27FC236}">
                  <a16:creationId xmlns:a16="http://schemas.microsoft.com/office/drawing/2014/main" id="{A520D9EA-33F7-464C-AE0A-6E1F7F22F2DF}"/>
                </a:ext>
              </a:extLst>
            </p:cNvPr>
            <p:cNvSpPr txBox="1">
              <a:spLocks/>
            </p:cNvSpPr>
            <p:nvPr/>
          </p:nvSpPr>
          <p:spPr>
            <a:xfrm>
              <a:off x="7436597" y="4183512"/>
              <a:ext cx="2386495" cy="10789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cap="none" spc="0" dirty="0">
                  <a:solidFill>
                    <a:schemeClr val="bg1"/>
                  </a:solidFill>
                </a:rPr>
                <a:t>ULTIMATE</a:t>
              </a:r>
              <a:br>
                <a:rPr lang="en-US" sz="1600" b="0" cap="none" spc="0" dirty="0">
                  <a:solidFill>
                    <a:schemeClr val="bg1"/>
                  </a:solidFill>
                </a:rPr>
              </a:br>
              <a:r>
                <a:rPr lang="en-US" sz="1600" b="0" cap="none" spc="0" dirty="0">
                  <a:solidFill>
                    <a:schemeClr val="bg1"/>
                  </a:solidFill>
                </a:rPr>
                <a:t>BUSINESS </a:t>
              </a:r>
              <a:br>
                <a:rPr lang="en-US" sz="1600" b="0" cap="none" spc="0" dirty="0">
                  <a:solidFill>
                    <a:schemeClr val="bg1"/>
                  </a:solidFill>
                </a:rPr>
              </a:br>
              <a:r>
                <a:rPr lang="en-US" sz="1600" b="0" cap="none" spc="0" dirty="0">
                  <a:solidFill>
                    <a:schemeClr val="bg1"/>
                  </a:solidFill>
                </a:rPr>
                <a:t>STARTER PACK</a:t>
              </a:r>
            </a:p>
          </p:txBody>
        </p:sp>
        <p:pic>
          <p:nvPicPr>
            <p:cNvPr id="86" name="Picture 85" descr="A picture containing text, screenshot&#10;&#10;Description automatically generated">
              <a:extLst>
                <a:ext uri="{FF2B5EF4-FFF2-40B4-BE49-F238E27FC236}">
                  <a16:creationId xmlns:a16="http://schemas.microsoft.com/office/drawing/2014/main" id="{6F91121E-8BEC-534A-B212-EB705D8A1E0C}"/>
                </a:ext>
              </a:extLst>
            </p:cNvPr>
            <p:cNvPicPr>
              <a:picLocks noChangeAspect="1"/>
            </p:cNvPicPr>
            <p:nvPr/>
          </p:nvPicPr>
          <p:blipFill>
            <a:blip r:embed="rId9"/>
            <a:stretch>
              <a:fillRect/>
            </a:stretch>
          </p:blipFill>
          <p:spPr>
            <a:xfrm>
              <a:off x="9240934" y="3755576"/>
              <a:ext cx="2884262" cy="2884262"/>
            </a:xfrm>
            <a:prstGeom prst="rect">
              <a:avLst/>
            </a:prstGeom>
          </p:spPr>
        </p:pic>
      </p:grpSp>
    </p:spTree>
    <p:extLst>
      <p:ext uri="{BB962C8B-B14F-4D97-AF65-F5344CB8AC3E}">
        <p14:creationId xmlns:p14="http://schemas.microsoft.com/office/powerpoint/2010/main" val="381254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Shape&#10;&#10;Description automatically generated">
            <a:extLst>
              <a:ext uri="{FF2B5EF4-FFF2-40B4-BE49-F238E27FC236}">
                <a16:creationId xmlns:a16="http://schemas.microsoft.com/office/drawing/2014/main" id="{8377DF2E-22A3-584A-A289-BC6F02AF9952}"/>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l="2835" r="2627"/>
          <a:stretch/>
        </p:blipFill>
        <p:spPr>
          <a:xfrm>
            <a:off x="-76090" y="-124450"/>
            <a:ext cx="4910529" cy="7080422"/>
          </a:xfrm>
          <a:prstGeom prst="rect">
            <a:avLst/>
          </a:prstGeom>
        </p:spPr>
      </p:pic>
      <p:sp>
        <p:nvSpPr>
          <p:cNvPr id="52" name="Title 1">
            <a:extLst>
              <a:ext uri="{FF2B5EF4-FFF2-40B4-BE49-F238E27FC236}">
                <a16:creationId xmlns:a16="http://schemas.microsoft.com/office/drawing/2014/main" id="{8715498D-0955-EC4B-92B0-E42129A778C3}"/>
              </a:ext>
            </a:extLst>
          </p:cNvPr>
          <p:cNvSpPr txBox="1">
            <a:spLocks/>
          </p:cNvSpPr>
          <p:nvPr/>
        </p:nvSpPr>
        <p:spPr>
          <a:xfrm>
            <a:off x="-25367" y="941390"/>
            <a:ext cx="4859808" cy="10819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400" spc="0" dirty="0">
                <a:solidFill>
                  <a:srgbClr val="3F2A56"/>
                </a:solidFill>
              </a:rPr>
              <a:t>NUTRITION FOR </a:t>
            </a:r>
            <a:br>
              <a:rPr lang="en-US" sz="2400" spc="0" dirty="0">
                <a:solidFill>
                  <a:srgbClr val="3F2A56"/>
                </a:solidFill>
              </a:rPr>
            </a:br>
            <a:r>
              <a:rPr lang="en-US" sz="2400" spc="0" dirty="0">
                <a:solidFill>
                  <a:srgbClr val="3F2A56"/>
                </a:solidFill>
              </a:rPr>
              <a:t>KIDS &amp; TEENS</a:t>
            </a:r>
          </a:p>
        </p:txBody>
      </p:sp>
      <p:sp>
        <p:nvSpPr>
          <p:cNvPr id="53" name="Title 1">
            <a:extLst>
              <a:ext uri="{FF2B5EF4-FFF2-40B4-BE49-F238E27FC236}">
                <a16:creationId xmlns:a16="http://schemas.microsoft.com/office/drawing/2014/main" id="{3B254F27-3097-254C-BF29-6851298CA082}"/>
              </a:ext>
            </a:extLst>
          </p:cNvPr>
          <p:cNvSpPr txBox="1">
            <a:spLocks/>
          </p:cNvSpPr>
          <p:nvPr/>
        </p:nvSpPr>
        <p:spPr>
          <a:xfrm>
            <a:off x="392532" y="5446255"/>
            <a:ext cx="3973286" cy="80620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600" b="0" cap="none" spc="0" dirty="0">
                <a:solidFill>
                  <a:srgbClr val="3F2A56"/>
                </a:solidFill>
              </a:rPr>
              <a:t>The first comprehensive mental wellness pack for kids and teens — nutrition for mind and body.*</a:t>
            </a:r>
          </a:p>
        </p:txBody>
      </p:sp>
      <p:sp>
        <p:nvSpPr>
          <p:cNvPr id="64" name="Title 1">
            <a:extLst>
              <a:ext uri="{FF2B5EF4-FFF2-40B4-BE49-F238E27FC236}">
                <a16:creationId xmlns:a16="http://schemas.microsoft.com/office/drawing/2014/main" id="{B7A80B4D-9294-0F48-824A-64C0EDC576D5}"/>
              </a:ext>
            </a:extLst>
          </p:cNvPr>
          <p:cNvSpPr txBox="1">
            <a:spLocks/>
          </p:cNvSpPr>
          <p:nvPr/>
        </p:nvSpPr>
        <p:spPr>
          <a:xfrm>
            <a:off x="0" y="5018670"/>
            <a:ext cx="4834440" cy="4132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800" cap="none" spc="0" dirty="0">
                <a:solidFill>
                  <a:srgbClr val="3F2A56"/>
                </a:solidFill>
              </a:rPr>
              <a:t>Amare Kids Pack</a:t>
            </a:r>
          </a:p>
        </p:txBody>
      </p:sp>
      <p:sp>
        <p:nvSpPr>
          <p:cNvPr id="12" name="Rectangle 11">
            <a:extLst>
              <a:ext uri="{FF2B5EF4-FFF2-40B4-BE49-F238E27FC236}">
                <a16:creationId xmlns:a16="http://schemas.microsoft.com/office/drawing/2014/main" id="{1D42DEB9-42DE-D14D-80BE-C69E7296C884}"/>
              </a:ext>
            </a:extLst>
          </p:cNvPr>
          <p:cNvSpPr/>
          <p:nvPr/>
        </p:nvSpPr>
        <p:spPr>
          <a:xfrm>
            <a:off x="4834439" y="458260"/>
            <a:ext cx="7357561" cy="5915001"/>
          </a:xfrm>
          <a:prstGeom prst="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39B9B3B5-A245-8C4C-A040-BBD5D1F031CE}"/>
              </a:ext>
            </a:extLst>
          </p:cNvPr>
          <p:cNvSpPr txBox="1">
            <a:spLocks/>
          </p:cNvSpPr>
          <p:nvPr/>
        </p:nvSpPr>
        <p:spPr>
          <a:xfrm>
            <a:off x="5390081" y="865467"/>
            <a:ext cx="6246746" cy="5311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marL="285750" indent="-285750">
              <a:buFont typeface="Arial" panose="020B0604020202020204" pitchFamily="34" charset="0"/>
              <a:buChar char="•"/>
            </a:pPr>
            <a:r>
              <a:rPr lang="en-US" sz="1800" b="0" cap="none" spc="0" dirty="0">
                <a:solidFill>
                  <a:schemeClr val="bg1"/>
                </a:solidFill>
              </a:rPr>
              <a:t>Supports full mind and body nutrition for growing kids and teens*</a:t>
            </a:r>
          </a:p>
          <a:p>
            <a:pPr marL="285750" indent="-285750">
              <a:buFont typeface="Arial" panose="020B0604020202020204" pitchFamily="34" charset="0"/>
              <a:buChar char="•"/>
            </a:pPr>
            <a:endParaRPr lang="en-US" sz="1800" b="0" cap="none" spc="0" dirty="0">
              <a:solidFill>
                <a:schemeClr val="bg1"/>
              </a:solidFill>
            </a:endParaRPr>
          </a:p>
          <a:p>
            <a:pPr marL="285750" indent="-285750">
              <a:buFont typeface="Arial" panose="020B0604020202020204" pitchFamily="34" charset="0"/>
              <a:buChar char="•"/>
            </a:pPr>
            <a:r>
              <a:rPr lang="en-US" sz="1800" b="0" cap="none" spc="0" dirty="0">
                <a:solidFill>
                  <a:schemeClr val="bg1"/>
                </a:solidFill>
              </a:rPr>
              <a:t>Promotes immune system efficiency*</a:t>
            </a:r>
            <a:br>
              <a:rPr lang="en-US" sz="1800" b="0" cap="none" spc="0" dirty="0">
                <a:solidFill>
                  <a:schemeClr val="bg1"/>
                </a:solidFill>
              </a:rPr>
            </a:br>
            <a:endParaRPr lang="en-US" sz="1800" b="0" cap="none" spc="0" dirty="0">
              <a:solidFill>
                <a:schemeClr val="bg1"/>
              </a:solidFill>
            </a:endParaRPr>
          </a:p>
          <a:p>
            <a:pPr marL="285750" indent="-285750">
              <a:buFont typeface="Arial" panose="020B0604020202020204" pitchFamily="34" charset="0"/>
              <a:buChar char="•"/>
            </a:pPr>
            <a:r>
              <a:rPr lang="en-US" sz="1800" b="0" cap="none" spc="0" dirty="0">
                <a:solidFill>
                  <a:schemeClr val="bg1"/>
                </a:solidFill>
              </a:rPr>
              <a:t>Improves concentration, attention and mental alertness*</a:t>
            </a:r>
            <a:br>
              <a:rPr lang="en-US" sz="1800" b="0" cap="none" spc="0" dirty="0">
                <a:solidFill>
                  <a:schemeClr val="bg1"/>
                </a:solidFill>
              </a:rPr>
            </a:br>
            <a:endParaRPr lang="en-US" sz="1800" b="0" cap="none" spc="0" dirty="0">
              <a:solidFill>
                <a:schemeClr val="bg1"/>
              </a:solidFill>
            </a:endParaRPr>
          </a:p>
          <a:p>
            <a:pPr marL="285750" indent="-285750">
              <a:buFont typeface="Arial" panose="020B0604020202020204" pitchFamily="34" charset="0"/>
              <a:buChar char="•"/>
            </a:pPr>
            <a:r>
              <a:rPr lang="en-US" sz="1800" b="0" cap="none" spc="0" dirty="0">
                <a:solidFill>
                  <a:schemeClr val="bg1"/>
                </a:solidFill>
              </a:rPr>
              <a:t>Reduces stress hormones and inflammation*</a:t>
            </a:r>
            <a:br>
              <a:rPr lang="en-US" sz="1800" b="0" cap="none" spc="0" dirty="0">
                <a:solidFill>
                  <a:schemeClr val="bg1"/>
                </a:solidFill>
              </a:rPr>
            </a:br>
            <a:endParaRPr lang="en-US" sz="1800" b="0" cap="none" spc="0" dirty="0">
              <a:solidFill>
                <a:schemeClr val="bg1"/>
              </a:solidFill>
            </a:endParaRPr>
          </a:p>
          <a:p>
            <a:pPr marL="285750" indent="-285750">
              <a:buFont typeface="Arial" panose="020B0604020202020204" pitchFamily="34" charset="0"/>
              <a:buChar char="•"/>
            </a:pPr>
            <a:r>
              <a:rPr lang="en-US" sz="1800" b="0" cap="none" spc="0" dirty="0">
                <a:solidFill>
                  <a:schemeClr val="bg1"/>
                </a:solidFill>
              </a:rPr>
              <a:t>Provides comprehensive mood support and stress resilience*</a:t>
            </a:r>
            <a:br>
              <a:rPr lang="en-US" sz="1800" b="0" cap="none" spc="0" dirty="0">
                <a:solidFill>
                  <a:schemeClr val="bg1"/>
                </a:solidFill>
              </a:rPr>
            </a:br>
            <a:endParaRPr lang="en-US" sz="1800" b="0" cap="none" spc="0" dirty="0">
              <a:solidFill>
                <a:schemeClr val="bg1"/>
              </a:solidFill>
            </a:endParaRPr>
          </a:p>
          <a:p>
            <a:pPr marL="285750" indent="-285750">
              <a:buFont typeface="Arial" panose="020B0604020202020204" pitchFamily="34" charset="0"/>
              <a:buChar char="•"/>
            </a:pPr>
            <a:r>
              <a:rPr lang="en-US" sz="1800" b="0" cap="none" spc="0" dirty="0">
                <a:solidFill>
                  <a:schemeClr val="bg1"/>
                </a:solidFill>
              </a:rPr>
              <a:t>Improves psychological vigor (physical energy, mental acuity and emotional wellbeing)*</a:t>
            </a:r>
          </a:p>
          <a:p>
            <a:pPr marL="285750" indent="-285750">
              <a:buFont typeface="Arial" panose="020B0604020202020204" pitchFamily="34" charset="0"/>
              <a:buChar char="•"/>
            </a:pPr>
            <a:br>
              <a:rPr lang="en-US" sz="1800" cap="none" spc="0" dirty="0">
                <a:solidFill>
                  <a:schemeClr val="bg1"/>
                </a:solidFill>
              </a:rPr>
            </a:br>
            <a:r>
              <a:rPr lang="en-US" sz="1800" b="0" cap="none" spc="0" dirty="0">
                <a:solidFill>
                  <a:schemeClr val="bg1"/>
                </a:solidFill>
              </a:rPr>
              <a:t>Normalizes neurotransmitter activity, including serotonin and dopamine*</a:t>
            </a:r>
            <a:br>
              <a:rPr lang="en-US" sz="1800" b="0" cap="none" spc="0" dirty="0">
                <a:solidFill>
                  <a:schemeClr val="bg1"/>
                </a:solidFill>
              </a:rPr>
            </a:br>
            <a:endParaRPr lang="en-US" sz="1800" b="0" cap="none" spc="0" dirty="0">
              <a:solidFill>
                <a:schemeClr val="bg1"/>
              </a:solidFill>
            </a:endParaRPr>
          </a:p>
          <a:p>
            <a:pPr marL="285750" indent="-285750">
              <a:buFont typeface="Arial" panose="020B0604020202020204" pitchFamily="34" charset="0"/>
              <a:buChar char="•"/>
            </a:pPr>
            <a:r>
              <a:rPr lang="en-US" sz="1800" b="0" cap="none" spc="0" dirty="0">
                <a:solidFill>
                  <a:schemeClr val="bg1"/>
                </a:solidFill>
              </a:rPr>
              <a:t>Supports memory improvement and efficiency*</a:t>
            </a:r>
          </a:p>
        </p:txBody>
      </p:sp>
      <p:pic>
        <p:nvPicPr>
          <p:cNvPr id="27" name="Picture 26" descr="A picture containing text&#10;&#10;Description automatically generated">
            <a:extLst>
              <a:ext uri="{FF2B5EF4-FFF2-40B4-BE49-F238E27FC236}">
                <a16:creationId xmlns:a16="http://schemas.microsoft.com/office/drawing/2014/main" id="{8A85369D-B2C2-8F49-B134-66497F9EE4E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94165" y="2681264"/>
            <a:ext cx="4246110" cy="1679475"/>
          </a:xfrm>
          <a:prstGeom prst="rect">
            <a:avLst/>
          </a:prstGeom>
        </p:spPr>
      </p:pic>
    </p:spTree>
    <p:extLst>
      <p:ext uri="{BB962C8B-B14F-4D97-AF65-F5344CB8AC3E}">
        <p14:creationId xmlns:p14="http://schemas.microsoft.com/office/powerpoint/2010/main" val="117487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Shape&#10;&#10;Description automatically generated">
            <a:extLst>
              <a:ext uri="{FF2B5EF4-FFF2-40B4-BE49-F238E27FC236}">
                <a16:creationId xmlns:a16="http://schemas.microsoft.com/office/drawing/2014/main" id="{8377DF2E-22A3-584A-A289-BC6F02AF9952}"/>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l="2835" r="2627"/>
          <a:stretch/>
        </p:blipFill>
        <p:spPr>
          <a:xfrm>
            <a:off x="-76090" y="-124450"/>
            <a:ext cx="4910529" cy="7080422"/>
          </a:xfrm>
          <a:prstGeom prst="rect">
            <a:avLst/>
          </a:prstGeom>
        </p:spPr>
      </p:pic>
      <p:sp>
        <p:nvSpPr>
          <p:cNvPr id="52" name="Title 1">
            <a:extLst>
              <a:ext uri="{FF2B5EF4-FFF2-40B4-BE49-F238E27FC236}">
                <a16:creationId xmlns:a16="http://schemas.microsoft.com/office/drawing/2014/main" id="{8715498D-0955-EC4B-92B0-E42129A778C3}"/>
              </a:ext>
            </a:extLst>
          </p:cNvPr>
          <p:cNvSpPr txBox="1">
            <a:spLocks/>
          </p:cNvSpPr>
          <p:nvPr/>
        </p:nvSpPr>
        <p:spPr>
          <a:xfrm>
            <a:off x="-25367" y="941390"/>
            <a:ext cx="4859808" cy="10819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500" spc="0" dirty="0">
                <a:solidFill>
                  <a:srgbClr val="3F2A56"/>
                </a:solidFill>
              </a:rPr>
              <a:t>SPECIAL BOOSTER FOR </a:t>
            </a:r>
            <a:br>
              <a:rPr lang="en-US" sz="2000" spc="0" dirty="0">
                <a:solidFill>
                  <a:srgbClr val="3F2A56"/>
                </a:solidFill>
              </a:rPr>
            </a:br>
            <a:r>
              <a:rPr lang="en-US" sz="1800" spc="0" dirty="0">
                <a:solidFill>
                  <a:srgbClr val="3F2A56"/>
                </a:solidFill>
              </a:rPr>
              <a:t>MOOD, SLEEP &amp; PAIN RELIEF</a:t>
            </a:r>
            <a:endParaRPr lang="en-US" sz="2000" spc="0" dirty="0">
              <a:solidFill>
                <a:srgbClr val="3F2A56"/>
              </a:solidFill>
            </a:endParaRPr>
          </a:p>
        </p:txBody>
      </p:sp>
      <p:sp>
        <p:nvSpPr>
          <p:cNvPr id="53" name="Title 1">
            <a:extLst>
              <a:ext uri="{FF2B5EF4-FFF2-40B4-BE49-F238E27FC236}">
                <a16:creationId xmlns:a16="http://schemas.microsoft.com/office/drawing/2014/main" id="{3B254F27-3097-254C-BF29-6851298CA082}"/>
              </a:ext>
            </a:extLst>
          </p:cNvPr>
          <p:cNvSpPr txBox="1">
            <a:spLocks/>
          </p:cNvSpPr>
          <p:nvPr/>
        </p:nvSpPr>
        <p:spPr>
          <a:xfrm>
            <a:off x="392532" y="5446255"/>
            <a:ext cx="3973286" cy="80620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600" b="0" cap="none" spc="0" dirty="0">
                <a:solidFill>
                  <a:srgbClr val="3F2A56"/>
                </a:solidFill>
              </a:rPr>
              <a:t>The full-spectrum, premium hemp oil that naturally supports the body’s endocannabinoid system.*</a:t>
            </a:r>
          </a:p>
        </p:txBody>
      </p:sp>
      <p:sp>
        <p:nvSpPr>
          <p:cNvPr id="64" name="Title 1">
            <a:extLst>
              <a:ext uri="{FF2B5EF4-FFF2-40B4-BE49-F238E27FC236}">
                <a16:creationId xmlns:a16="http://schemas.microsoft.com/office/drawing/2014/main" id="{B7A80B4D-9294-0F48-824A-64C0EDC576D5}"/>
              </a:ext>
            </a:extLst>
          </p:cNvPr>
          <p:cNvSpPr txBox="1">
            <a:spLocks/>
          </p:cNvSpPr>
          <p:nvPr/>
        </p:nvSpPr>
        <p:spPr>
          <a:xfrm>
            <a:off x="0" y="5018670"/>
            <a:ext cx="4834440" cy="4132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800" cap="none" spc="0" dirty="0" err="1">
                <a:solidFill>
                  <a:srgbClr val="3F2A56"/>
                </a:solidFill>
              </a:rPr>
              <a:t>HempGBX</a:t>
            </a:r>
            <a:r>
              <a:rPr lang="en-US" sz="2800" cap="none" spc="0" dirty="0">
                <a:solidFill>
                  <a:srgbClr val="3F2A56"/>
                </a:solidFill>
              </a:rPr>
              <a:t>+</a:t>
            </a:r>
          </a:p>
        </p:txBody>
      </p:sp>
      <p:sp>
        <p:nvSpPr>
          <p:cNvPr id="12" name="Rectangle 11">
            <a:extLst>
              <a:ext uri="{FF2B5EF4-FFF2-40B4-BE49-F238E27FC236}">
                <a16:creationId xmlns:a16="http://schemas.microsoft.com/office/drawing/2014/main" id="{1D42DEB9-42DE-D14D-80BE-C69E7296C884}"/>
              </a:ext>
            </a:extLst>
          </p:cNvPr>
          <p:cNvSpPr/>
          <p:nvPr/>
        </p:nvSpPr>
        <p:spPr>
          <a:xfrm>
            <a:off x="4834439" y="458260"/>
            <a:ext cx="7357561" cy="5915001"/>
          </a:xfrm>
          <a:prstGeom prst="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39B9B3B5-A245-8C4C-A040-BBD5D1F031CE}"/>
              </a:ext>
            </a:extLst>
          </p:cNvPr>
          <p:cNvSpPr txBox="1">
            <a:spLocks/>
          </p:cNvSpPr>
          <p:nvPr/>
        </p:nvSpPr>
        <p:spPr>
          <a:xfrm>
            <a:off x="5390081" y="865467"/>
            <a:ext cx="6246746" cy="5311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marL="285750" indent="-285750">
              <a:buFont typeface="Arial" panose="020B0604020202020204" pitchFamily="34" charset="0"/>
              <a:buChar char="•"/>
            </a:pPr>
            <a:r>
              <a:rPr lang="en-US" sz="2800" b="0" cap="none" spc="0" dirty="0">
                <a:solidFill>
                  <a:schemeClr val="bg1"/>
                </a:solidFill>
              </a:rPr>
              <a:t>Help boost mood and stress resilience*</a:t>
            </a:r>
            <a:br>
              <a:rPr lang="en-US" sz="2800" b="0" cap="none" spc="0" dirty="0">
                <a:solidFill>
                  <a:schemeClr val="bg1"/>
                </a:solidFill>
              </a:rPr>
            </a:br>
            <a:endParaRPr lang="en-US" sz="2800" b="0" cap="none" spc="0" dirty="0">
              <a:solidFill>
                <a:schemeClr val="bg1"/>
              </a:solidFill>
            </a:endParaRPr>
          </a:p>
          <a:p>
            <a:pPr marL="285750" indent="-285750">
              <a:buFont typeface="Arial" panose="020B0604020202020204" pitchFamily="34" charset="0"/>
              <a:buChar char="•"/>
            </a:pPr>
            <a:r>
              <a:rPr lang="en-US" sz="2800" b="0" cap="none" spc="0" dirty="0">
                <a:solidFill>
                  <a:schemeClr val="bg1"/>
                </a:solidFill>
              </a:rPr>
              <a:t>Support increased sleep quality*</a:t>
            </a:r>
            <a:br>
              <a:rPr lang="en-US" sz="2800" b="0" cap="none" spc="0" dirty="0">
                <a:solidFill>
                  <a:schemeClr val="bg1"/>
                </a:solidFill>
              </a:rPr>
            </a:br>
            <a:endParaRPr lang="en-US" sz="2800" b="0" cap="none" spc="0" dirty="0">
              <a:solidFill>
                <a:schemeClr val="bg1"/>
              </a:solidFill>
            </a:endParaRPr>
          </a:p>
          <a:p>
            <a:pPr marL="285750" indent="-285750">
              <a:buFont typeface="Arial" panose="020B0604020202020204" pitchFamily="34" charset="0"/>
              <a:buChar char="•"/>
            </a:pPr>
            <a:r>
              <a:rPr lang="en-US" sz="2800" b="0" cap="none" spc="0" dirty="0">
                <a:solidFill>
                  <a:schemeClr val="bg1"/>
                </a:solidFill>
              </a:rPr>
              <a:t>Help alleviate body aches and pains*</a:t>
            </a:r>
          </a:p>
        </p:txBody>
      </p:sp>
      <p:pic>
        <p:nvPicPr>
          <p:cNvPr id="9" name="Picture 7">
            <a:extLst>
              <a:ext uri="{FF2B5EF4-FFF2-40B4-BE49-F238E27FC236}">
                <a16:creationId xmlns:a16="http://schemas.microsoft.com/office/drawing/2014/main" id="{71BFAE50-F48A-F34B-97A4-D10B150827A8}"/>
              </a:ext>
            </a:extLst>
          </p:cNvPr>
          <p:cNvPicPr>
            <a:picLocks noChangeAspect="1"/>
          </p:cNvPicPr>
          <p:nvPr/>
        </p:nvPicPr>
        <p:blipFill>
          <a:blip r:embed="rId4" cstate="hqprint">
            <a:extLst>
              <a:ext uri="{28A0092B-C50C-407E-A947-70E740481C1C}">
                <a14:useLocalDpi xmlns:a14="http://schemas.microsoft.com/office/drawing/2010/main"/>
              </a:ext>
            </a:extLst>
          </a:blip>
          <a:srcRect l="27541" r="27541"/>
          <a:stretch>
            <a:fillRect/>
          </a:stretch>
        </p:blipFill>
        <p:spPr>
          <a:xfrm>
            <a:off x="1665351" y="1839760"/>
            <a:ext cx="1427646" cy="3178479"/>
          </a:xfrm>
          <a:prstGeom prst="rect">
            <a:avLst/>
          </a:prstGeom>
        </p:spPr>
      </p:pic>
    </p:spTree>
    <p:extLst>
      <p:ext uri="{BB962C8B-B14F-4D97-AF65-F5344CB8AC3E}">
        <p14:creationId xmlns:p14="http://schemas.microsoft.com/office/powerpoint/2010/main" val="12517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B71AE0C7-1DD3-F941-BA1B-8CD3503EC2A2}"/>
              </a:ext>
            </a:extLst>
          </p:cNvPr>
          <p:cNvSpPr/>
          <p:nvPr/>
        </p:nvSpPr>
        <p:spPr>
          <a:xfrm>
            <a:off x="6400800" y="1142419"/>
            <a:ext cx="5067929" cy="5067929"/>
          </a:xfrm>
          <a:prstGeom prst="ellipse">
            <a:avLst/>
          </a:prstGeom>
          <a:solidFill>
            <a:srgbClr val="F8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D06B8EA3-46B9-DA42-9F68-5DD25B128E57}"/>
              </a:ext>
            </a:extLst>
          </p:cNvPr>
          <p:cNvSpPr>
            <a:spLocks noGrp="1"/>
          </p:cNvSpPr>
          <p:nvPr>
            <p:ph type="title"/>
          </p:nvPr>
        </p:nvSpPr>
        <p:spPr>
          <a:xfrm>
            <a:off x="795059" y="1142419"/>
            <a:ext cx="4645042" cy="2333383"/>
          </a:xfrm>
        </p:spPr>
        <p:txBody>
          <a:bodyPr>
            <a:normAutofit/>
          </a:bodyPr>
          <a:lstStyle/>
          <a:p>
            <a:r>
              <a:rPr lang="en-US" dirty="0"/>
              <a:t>Amare PLATFORM:</a:t>
            </a:r>
          </a:p>
        </p:txBody>
      </p:sp>
      <p:grpSp>
        <p:nvGrpSpPr>
          <p:cNvPr id="36" name="Group 35">
            <a:extLst>
              <a:ext uri="{FF2B5EF4-FFF2-40B4-BE49-F238E27FC236}">
                <a16:creationId xmlns:a16="http://schemas.microsoft.com/office/drawing/2014/main" id="{CC9D3FA5-1C5D-F341-A60F-13EEB1AD3F34}"/>
              </a:ext>
            </a:extLst>
          </p:cNvPr>
          <p:cNvGrpSpPr/>
          <p:nvPr/>
        </p:nvGrpSpPr>
        <p:grpSpPr>
          <a:xfrm>
            <a:off x="6491863" y="1219547"/>
            <a:ext cx="2926080" cy="3657600"/>
            <a:chOff x="6875321" y="672580"/>
            <a:chExt cx="2926080" cy="3657600"/>
          </a:xfrm>
        </p:grpSpPr>
        <p:pic>
          <p:nvPicPr>
            <p:cNvPr id="18" name="Picture 17" descr="Text&#10;&#10;Description automatically generated">
              <a:extLst>
                <a:ext uri="{FF2B5EF4-FFF2-40B4-BE49-F238E27FC236}">
                  <a16:creationId xmlns:a16="http://schemas.microsoft.com/office/drawing/2014/main" id="{1D3E4272-1C15-9E41-A234-54C9479174F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5321" y="672580"/>
              <a:ext cx="2926080" cy="3657600"/>
            </a:xfrm>
            <a:prstGeom prst="rect">
              <a:avLst/>
            </a:prstGeom>
          </p:spPr>
        </p:pic>
        <p:grpSp>
          <p:nvGrpSpPr>
            <p:cNvPr id="28" name="Group 27">
              <a:extLst>
                <a:ext uri="{FF2B5EF4-FFF2-40B4-BE49-F238E27FC236}">
                  <a16:creationId xmlns:a16="http://schemas.microsoft.com/office/drawing/2014/main" id="{C6BDD43E-14A1-7140-A28C-39DD47C1E0E8}"/>
                </a:ext>
              </a:extLst>
            </p:cNvPr>
            <p:cNvGrpSpPr/>
            <p:nvPr/>
          </p:nvGrpSpPr>
          <p:grpSpPr>
            <a:xfrm>
              <a:off x="7199701" y="2247408"/>
              <a:ext cx="1828800" cy="391228"/>
              <a:chOff x="7170457" y="2031453"/>
              <a:chExt cx="1828800" cy="391228"/>
            </a:xfrm>
          </p:grpSpPr>
          <p:sp>
            <p:nvSpPr>
              <p:cNvPr id="27" name="Rounded Rectangle 26">
                <a:extLst>
                  <a:ext uri="{FF2B5EF4-FFF2-40B4-BE49-F238E27FC236}">
                    <a16:creationId xmlns:a16="http://schemas.microsoft.com/office/drawing/2014/main" id="{5BED5488-F70F-5D4D-A810-7FBEAFE582FF}"/>
                  </a:ext>
                </a:extLst>
              </p:cNvPr>
              <p:cNvSpPr/>
              <p:nvPr/>
            </p:nvSpPr>
            <p:spPr>
              <a:xfrm>
                <a:off x="7170457" y="2031453"/>
                <a:ext cx="1828800" cy="39122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98A297D9-DE28-DB4B-98C3-7E2BCDFF4348}"/>
                  </a:ext>
                </a:extLst>
              </p:cNvPr>
              <p:cNvSpPr txBox="1"/>
              <p:nvPr/>
            </p:nvSpPr>
            <p:spPr>
              <a:xfrm>
                <a:off x="7187486" y="2042401"/>
                <a:ext cx="1794742" cy="369332"/>
              </a:xfrm>
              <a:prstGeom prst="rect">
                <a:avLst/>
              </a:prstGeom>
              <a:noFill/>
              <a:ln>
                <a:noFill/>
              </a:ln>
            </p:spPr>
            <p:txBody>
              <a:bodyPr wrap="square" rtlCol="0">
                <a:spAutoFit/>
              </a:bodyPr>
              <a:lstStyle/>
              <a:p>
                <a:pPr algn="ctr"/>
                <a:r>
                  <a:rPr lang="en-US" b="1" dirty="0">
                    <a:solidFill>
                      <a:schemeClr val="bg1"/>
                    </a:solidFill>
                  </a:rPr>
                  <a:t>PRODUCTS</a:t>
                </a:r>
              </a:p>
            </p:txBody>
          </p:sp>
        </p:grpSp>
      </p:grpSp>
      <p:grpSp>
        <p:nvGrpSpPr>
          <p:cNvPr id="37" name="Group 36">
            <a:extLst>
              <a:ext uri="{FF2B5EF4-FFF2-40B4-BE49-F238E27FC236}">
                <a16:creationId xmlns:a16="http://schemas.microsoft.com/office/drawing/2014/main" id="{B3CC7740-7089-BF46-8A6B-EB22F3D62336}"/>
              </a:ext>
            </a:extLst>
          </p:cNvPr>
          <p:cNvGrpSpPr/>
          <p:nvPr/>
        </p:nvGrpSpPr>
        <p:grpSpPr>
          <a:xfrm>
            <a:off x="8969423" y="1219547"/>
            <a:ext cx="2423160" cy="3657600"/>
            <a:chOff x="9352881" y="672580"/>
            <a:chExt cx="2423160" cy="3657600"/>
          </a:xfrm>
        </p:grpSpPr>
        <p:pic>
          <p:nvPicPr>
            <p:cNvPr id="20" name="Picture 19" descr="A picture containing person&#10;&#10;Description automatically generated">
              <a:extLst>
                <a:ext uri="{FF2B5EF4-FFF2-40B4-BE49-F238E27FC236}">
                  <a16:creationId xmlns:a16="http://schemas.microsoft.com/office/drawing/2014/main" id="{A60BDE5D-76AA-1C41-89E1-F4452DCA9D93}"/>
                </a:ext>
              </a:extLst>
            </p:cNvPr>
            <p:cNvPicPr>
              <a:picLocks noChangeAspect="1"/>
            </p:cNvPicPr>
            <p:nvPr/>
          </p:nvPicPr>
          <p:blipFill>
            <a:blip r:embed="rId3"/>
            <a:stretch>
              <a:fillRect/>
            </a:stretch>
          </p:blipFill>
          <p:spPr>
            <a:xfrm>
              <a:off x="9352881" y="672580"/>
              <a:ext cx="2423160" cy="3657600"/>
            </a:xfrm>
            <a:prstGeom prst="rect">
              <a:avLst/>
            </a:prstGeom>
          </p:spPr>
        </p:pic>
        <p:grpSp>
          <p:nvGrpSpPr>
            <p:cNvPr id="29" name="Group 28">
              <a:extLst>
                <a:ext uri="{FF2B5EF4-FFF2-40B4-BE49-F238E27FC236}">
                  <a16:creationId xmlns:a16="http://schemas.microsoft.com/office/drawing/2014/main" id="{1157F0C8-D57B-974A-8A94-FCD8F79D6C1F}"/>
                </a:ext>
              </a:extLst>
            </p:cNvPr>
            <p:cNvGrpSpPr/>
            <p:nvPr/>
          </p:nvGrpSpPr>
          <p:grpSpPr>
            <a:xfrm>
              <a:off x="9650060" y="2247408"/>
              <a:ext cx="1828800" cy="391228"/>
              <a:chOff x="7170457" y="2031453"/>
              <a:chExt cx="1828800" cy="391228"/>
            </a:xfrm>
          </p:grpSpPr>
          <p:sp>
            <p:nvSpPr>
              <p:cNvPr id="30" name="Rounded Rectangle 29">
                <a:extLst>
                  <a:ext uri="{FF2B5EF4-FFF2-40B4-BE49-F238E27FC236}">
                    <a16:creationId xmlns:a16="http://schemas.microsoft.com/office/drawing/2014/main" id="{FEA5FB25-A2A7-074C-88DE-92037B3A97AC}"/>
                  </a:ext>
                </a:extLst>
              </p:cNvPr>
              <p:cNvSpPr/>
              <p:nvPr/>
            </p:nvSpPr>
            <p:spPr>
              <a:xfrm>
                <a:off x="7170457" y="2031453"/>
                <a:ext cx="1828800" cy="39122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22EE0A0E-B09B-E74F-AFBA-BB3AB071D4F9}"/>
                  </a:ext>
                </a:extLst>
              </p:cNvPr>
              <p:cNvSpPr txBox="1"/>
              <p:nvPr/>
            </p:nvSpPr>
            <p:spPr>
              <a:xfrm>
                <a:off x="7187486" y="2042401"/>
                <a:ext cx="1794742" cy="369332"/>
              </a:xfrm>
              <a:prstGeom prst="rect">
                <a:avLst/>
              </a:prstGeom>
              <a:noFill/>
              <a:ln>
                <a:noFill/>
              </a:ln>
            </p:spPr>
            <p:txBody>
              <a:bodyPr wrap="square" rtlCol="0">
                <a:spAutoFit/>
              </a:bodyPr>
              <a:lstStyle/>
              <a:p>
                <a:pPr algn="ctr"/>
                <a:r>
                  <a:rPr lang="en-US" b="1" dirty="0">
                    <a:solidFill>
                      <a:schemeClr val="bg1"/>
                    </a:solidFill>
                  </a:rPr>
                  <a:t>PROGRAMS</a:t>
                </a:r>
              </a:p>
            </p:txBody>
          </p:sp>
        </p:grpSp>
      </p:grpSp>
      <p:grpSp>
        <p:nvGrpSpPr>
          <p:cNvPr id="38" name="Group 37">
            <a:extLst>
              <a:ext uri="{FF2B5EF4-FFF2-40B4-BE49-F238E27FC236}">
                <a16:creationId xmlns:a16="http://schemas.microsoft.com/office/drawing/2014/main" id="{909F96B1-96EE-024A-A6E7-B09AA259DA90}"/>
              </a:ext>
            </a:extLst>
          </p:cNvPr>
          <p:cNvGrpSpPr/>
          <p:nvPr/>
        </p:nvGrpSpPr>
        <p:grpSpPr>
          <a:xfrm>
            <a:off x="6849800" y="3719538"/>
            <a:ext cx="4187893" cy="2412590"/>
            <a:chOff x="7233258" y="3172571"/>
            <a:chExt cx="4187893" cy="2412590"/>
          </a:xfrm>
        </p:grpSpPr>
        <p:pic>
          <p:nvPicPr>
            <p:cNvPr id="22" name="Picture 21" descr="A group of people smiling&#10;&#10;Description automatically generated with medium confidence">
              <a:extLst>
                <a:ext uri="{FF2B5EF4-FFF2-40B4-BE49-F238E27FC236}">
                  <a16:creationId xmlns:a16="http://schemas.microsoft.com/office/drawing/2014/main" id="{9A7DF097-8B23-5448-9575-946A13081A62}"/>
                </a:ext>
              </a:extLst>
            </p:cNvPr>
            <p:cNvPicPr>
              <a:picLocks noChangeAspect="1"/>
            </p:cNvPicPr>
            <p:nvPr/>
          </p:nvPicPr>
          <p:blipFill>
            <a:blip r:embed="rId4"/>
            <a:stretch>
              <a:fillRect/>
            </a:stretch>
          </p:blipFill>
          <p:spPr>
            <a:xfrm>
              <a:off x="7233258" y="3172571"/>
              <a:ext cx="4187893" cy="2412590"/>
            </a:xfrm>
            <a:prstGeom prst="rect">
              <a:avLst/>
            </a:prstGeom>
          </p:spPr>
        </p:pic>
        <p:grpSp>
          <p:nvGrpSpPr>
            <p:cNvPr id="33" name="Group 32">
              <a:extLst>
                <a:ext uri="{FF2B5EF4-FFF2-40B4-BE49-F238E27FC236}">
                  <a16:creationId xmlns:a16="http://schemas.microsoft.com/office/drawing/2014/main" id="{7681F948-A172-0745-89F4-9B83732FE70E}"/>
                </a:ext>
              </a:extLst>
            </p:cNvPr>
            <p:cNvGrpSpPr/>
            <p:nvPr/>
          </p:nvGrpSpPr>
          <p:grpSpPr>
            <a:xfrm>
              <a:off x="8402590" y="4686382"/>
              <a:ext cx="1828800" cy="391228"/>
              <a:chOff x="7168428" y="2031453"/>
              <a:chExt cx="1828800" cy="391228"/>
            </a:xfrm>
          </p:grpSpPr>
          <p:sp>
            <p:nvSpPr>
              <p:cNvPr id="34" name="Rounded Rectangle 33">
                <a:extLst>
                  <a:ext uri="{FF2B5EF4-FFF2-40B4-BE49-F238E27FC236}">
                    <a16:creationId xmlns:a16="http://schemas.microsoft.com/office/drawing/2014/main" id="{28C91644-5D3F-0847-A104-7B7A96AD96F4}"/>
                  </a:ext>
                </a:extLst>
              </p:cNvPr>
              <p:cNvSpPr/>
              <p:nvPr/>
            </p:nvSpPr>
            <p:spPr>
              <a:xfrm>
                <a:off x="7168428" y="2031453"/>
                <a:ext cx="1828800" cy="39122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8ED8880-9BFF-7F42-AB67-05B1C84BE310}"/>
                  </a:ext>
                </a:extLst>
              </p:cNvPr>
              <p:cNvSpPr txBox="1"/>
              <p:nvPr/>
            </p:nvSpPr>
            <p:spPr>
              <a:xfrm>
                <a:off x="7187486" y="2042401"/>
                <a:ext cx="1794742" cy="369332"/>
              </a:xfrm>
              <a:prstGeom prst="rect">
                <a:avLst/>
              </a:prstGeom>
              <a:noFill/>
              <a:ln>
                <a:noFill/>
              </a:ln>
            </p:spPr>
            <p:txBody>
              <a:bodyPr wrap="square" rtlCol="0">
                <a:spAutoFit/>
              </a:bodyPr>
              <a:lstStyle/>
              <a:p>
                <a:pPr algn="ctr"/>
                <a:r>
                  <a:rPr lang="en-US" b="1" dirty="0">
                    <a:solidFill>
                      <a:schemeClr val="bg1"/>
                    </a:solidFill>
                  </a:rPr>
                  <a:t>PEOPLE</a:t>
                </a:r>
              </a:p>
            </p:txBody>
          </p:sp>
        </p:grpSp>
      </p:grpSp>
      <p:sp>
        <p:nvSpPr>
          <p:cNvPr id="39" name="Title 1">
            <a:extLst>
              <a:ext uri="{FF2B5EF4-FFF2-40B4-BE49-F238E27FC236}">
                <a16:creationId xmlns:a16="http://schemas.microsoft.com/office/drawing/2014/main" id="{B3D6BC2D-4326-F548-AF61-B3D6EA802AA3}"/>
              </a:ext>
            </a:extLst>
          </p:cNvPr>
          <p:cNvSpPr txBox="1">
            <a:spLocks/>
          </p:cNvSpPr>
          <p:nvPr/>
        </p:nvSpPr>
        <p:spPr>
          <a:xfrm>
            <a:off x="783555" y="3744829"/>
            <a:ext cx="4543355" cy="13384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spc="0" dirty="0">
                <a:solidFill>
                  <a:schemeClr val="bg1"/>
                </a:solidFill>
              </a:rPr>
              <a:t>The puzzle pieces that provide the ultimate platform the world has never seen before.</a:t>
            </a:r>
          </a:p>
        </p:txBody>
      </p:sp>
    </p:spTree>
    <p:extLst>
      <p:ext uri="{BB962C8B-B14F-4D97-AF65-F5344CB8AC3E}">
        <p14:creationId xmlns:p14="http://schemas.microsoft.com/office/powerpoint/2010/main" val="262170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3A37-9B8D-5947-87BC-78102D6BF2DE}"/>
              </a:ext>
            </a:extLst>
          </p:cNvPr>
          <p:cNvSpPr txBox="1">
            <a:spLocks/>
          </p:cNvSpPr>
          <p:nvPr/>
        </p:nvSpPr>
        <p:spPr>
          <a:xfrm>
            <a:off x="685800" y="875617"/>
            <a:ext cx="6403769" cy="3585053"/>
          </a:xfrm>
          <a:prstGeom prst="rect">
            <a:avLst/>
          </a:prstGeom>
        </p:spPr>
        <p:txBody>
          <a:bodyPr anchor="ct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fontAlgn="t"/>
            <a:r>
              <a:rPr lang="en-US" sz="6000" dirty="0" err="1">
                <a:solidFill>
                  <a:schemeClr val="bg1"/>
                </a:solidFill>
                <a:latin typeface="Verdana" panose="020B0604030504040204" pitchFamily="34" charset="0"/>
                <a:ea typeface="Verdana" panose="020B0604030504040204" pitchFamily="34" charset="0"/>
                <a:cs typeface="Verdana" panose="020B0604030504040204" pitchFamily="34" charset="0"/>
              </a:rPr>
              <a:t>amare</a:t>
            </a:r>
            <a:endPar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br>
              <a:rPr lang="en-US" sz="3200" b="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3200" b="0" dirty="0" err="1">
                <a:solidFill>
                  <a:schemeClr val="bg1"/>
                </a:solidFill>
                <a:latin typeface="Verdana" panose="020B0604030504040204" pitchFamily="34" charset="0"/>
                <a:ea typeface="Verdana" panose="020B0604030504040204" pitchFamily="34" charset="0"/>
                <a:cs typeface="Verdana" panose="020B0604030504040204" pitchFamily="34" charset="0"/>
              </a:rPr>
              <a:t>a·mà·re</a:t>
            </a:r>
            <a:r>
              <a:rPr lang="en-US" sz="3200" b="0" dirty="0">
                <a:solidFill>
                  <a:schemeClr val="bg1"/>
                </a:solidFill>
                <a:latin typeface="Verdana" panose="020B0604030504040204" pitchFamily="34" charset="0"/>
                <a:ea typeface="Verdana" panose="020B0604030504040204" pitchFamily="34" charset="0"/>
                <a:cs typeface="Verdana" panose="020B0604030504040204" pitchFamily="34" charset="0"/>
              </a:rPr>
              <a:t>/</a:t>
            </a:r>
            <a:br>
              <a:rPr lang="en-US" sz="3200" b="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sz="32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3200" b="0" dirty="0">
                <a:solidFill>
                  <a:schemeClr val="bg1"/>
                </a:solidFill>
                <a:latin typeface="Verdana" panose="020B0604030504040204" pitchFamily="34" charset="0"/>
                <a:ea typeface="Verdana" panose="020B0604030504040204" pitchFamily="34" charset="0"/>
                <a:cs typeface="Verdana" panose="020B0604030504040204" pitchFamily="34" charset="0"/>
              </a:rPr>
              <a:t>“to love”</a:t>
            </a:r>
          </a:p>
        </p:txBody>
      </p:sp>
      <p:sp>
        <p:nvSpPr>
          <p:cNvPr id="3" name="Title 1">
            <a:extLst>
              <a:ext uri="{FF2B5EF4-FFF2-40B4-BE49-F238E27FC236}">
                <a16:creationId xmlns:a16="http://schemas.microsoft.com/office/drawing/2014/main" id="{C680592A-A0A8-6B44-ADD6-03E49C9828C4}"/>
              </a:ext>
            </a:extLst>
          </p:cNvPr>
          <p:cNvSpPr txBox="1">
            <a:spLocks/>
          </p:cNvSpPr>
          <p:nvPr/>
        </p:nvSpPr>
        <p:spPr>
          <a:xfrm>
            <a:off x="685800" y="4460670"/>
            <a:ext cx="6403769" cy="1375253"/>
          </a:xfrm>
          <a:prstGeom prst="rect">
            <a:avLst/>
          </a:prstGeom>
        </p:spPr>
        <p:txBody>
          <a:bodyPr anchor="ct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3200" b="0" dirty="0">
                <a:solidFill>
                  <a:schemeClr val="bg1"/>
                </a:solidFill>
                <a:latin typeface="Verdana" panose="020B0604030504040204" pitchFamily="34" charset="0"/>
                <a:ea typeface="Verdana" panose="020B0604030504040204" pitchFamily="34" charset="0"/>
                <a:cs typeface="Verdana" panose="020B0604030504040204" pitchFamily="34" charset="0"/>
              </a:rPr>
              <a:t>Love yourself first and everything else falls into place</a:t>
            </a:r>
          </a:p>
        </p:txBody>
      </p:sp>
    </p:spTree>
    <p:extLst>
      <p:ext uri="{BB962C8B-B14F-4D97-AF65-F5344CB8AC3E}">
        <p14:creationId xmlns:p14="http://schemas.microsoft.com/office/powerpoint/2010/main" val="4213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BD3A-2E2B-E747-829E-53E91451BD3E}"/>
              </a:ext>
            </a:extLst>
          </p:cNvPr>
          <p:cNvSpPr>
            <a:spLocks noGrp="1"/>
          </p:cNvSpPr>
          <p:nvPr>
            <p:ph type="title"/>
          </p:nvPr>
        </p:nvSpPr>
        <p:spPr/>
        <p:txBody>
          <a:bodyPr>
            <a:normAutofit/>
          </a:bodyPr>
          <a:lstStyle/>
          <a:p>
            <a:r>
              <a:rPr lang="en-US" sz="4800" dirty="0"/>
              <a:t>Why </a:t>
            </a:r>
            <a:r>
              <a:rPr lang="en-US" sz="4800" dirty="0" err="1"/>
              <a:t>amare</a:t>
            </a:r>
            <a:r>
              <a:rPr lang="en-US" sz="4800" dirty="0"/>
              <a:t> – </a:t>
            </a:r>
            <a:br>
              <a:rPr lang="en-US" sz="4800" dirty="0"/>
            </a:br>
            <a:r>
              <a:rPr lang="en-US" sz="4800" dirty="0"/>
              <a:t>for business builders</a:t>
            </a:r>
          </a:p>
        </p:txBody>
      </p:sp>
      <p:sp>
        <p:nvSpPr>
          <p:cNvPr id="3" name="Content Placeholder 2">
            <a:extLst>
              <a:ext uri="{FF2B5EF4-FFF2-40B4-BE49-F238E27FC236}">
                <a16:creationId xmlns:a16="http://schemas.microsoft.com/office/drawing/2014/main" id="{B011CFE0-EF54-854E-A6B6-B370E1D3DE04}"/>
              </a:ext>
            </a:extLst>
          </p:cNvPr>
          <p:cNvSpPr>
            <a:spLocks noGrp="1"/>
          </p:cNvSpPr>
          <p:nvPr>
            <p:ph sz="half" idx="2"/>
          </p:nvPr>
        </p:nvSpPr>
        <p:spPr/>
        <p:txBody>
          <a:bodyPr>
            <a:normAutofit/>
          </a:bodyPr>
          <a:lstStyle/>
          <a:p>
            <a:pPr>
              <a:buClr>
                <a:schemeClr val="bg1"/>
              </a:buClr>
            </a:pPr>
            <a:r>
              <a:rPr lang="en-US" sz="2400" b="1" dirty="0">
                <a:solidFill>
                  <a:srgbClr val="FFD131"/>
                </a:solidFill>
              </a:rPr>
              <a:t>Rank Advancement Bonuses &amp; Legacy Leader Pool</a:t>
            </a:r>
          </a:p>
          <a:p>
            <a:pPr>
              <a:buClr>
                <a:schemeClr val="bg1"/>
              </a:buClr>
            </a:pPr>
            <a:r>
              <a:rPr lang="en-US" sz="2400" dirty="0">
                <a:solidFill>
                  <a:schemeClr val="bg1"/>
                </a:solidFill>
              </a:rPr>
              <a:t>Product Consumption</a:t>
            </a:r>
            <a:r>
              <a:rPr lang="en-US" sz="2400" dirty="0"/>
              <a:t> </a:t>
            </a:r>
            <a:r>
              <a:rPr lang="en-US" sz="2400" b="1" dirty="0">
                <a:solidFill>
                  <a:srgbClr val="FFD131"/>
                </a:solidFill>
              </a:rPr>
              <a:t>200% HIGHER</a:t>
            </a:r>
            <a:r>
              <a:rPr lang="en-US" sz="2400" dirty="0"/>
              <a:t> than other companies</a:t>
            </a:r>
          </a:p>
          <a:p>
            <a:pPr>
              <a:buClr>
                <a:schemeClr val="bg1"/>
              </a:buClr>
            </a:pPr>
            <a:r>
              <a:rPr lang="en-US" sz="2400" dirty="0">
                <a:solidFill>
                  <a:schemeClr val="bg1"/>
                </a:solidFill>
              </a:rPr>
              <a:t>Retention </a:t>
            </a:r>
            <a:r>
              <a:rPr lang="en-US" sz="2400" b="1" dirty="0">
                <a:solidFill>
                  <a:srgbClr val="FFD131"/>
                </a:solidFill>
              </a:rPr>
              <a:t>DOUBLE </a:t>
            </a:r>
            <a:r>
              <a:rPr lang="en-US" sz="2400" dirty="0">
                <a:solidFill>
                  <a:schemeClr val="bg1"/>
                </a:solidFill>
              </a:rPr>
              <a:t>other companies</a:t>
            </a:r>
          </a:p>
          <a:p>
            <a:pPr>
              <a:buClr>
                <a:schemeClr val="bg1"/>
              </a:buClr>
            </a:pPr>
            <a:r>
              <a:rPr lang="en-US" sz="2400" dirty="0">
                <a:solidFill>
                  <a:schemeClr val="bg1"/>
                </a:solidFill>
              </a:rPr>
              <a:t>Current trends for you to build a </a:t>
            </a:r>
            <a:r>
              <a:rPr lang="en-US" sz="2400" b="1" dirty="0">
                <a:solidFill>
                  <a:srgbClr val="FFD131"/>
                </a:solidFill>
              </a:rPr>
              <a:t>BUSINESS</a:t>
            </a:r>
            <a:r>
              <a:rPr lang="en-US" sz="2400" dirty="0">
                <a:solidFill>
                  <a:schemeClr val="bg1"/>
                </a:solidFill>
              </a:rPr>
              <a:t> </a:t>
            </a:r>
          </a:p>
        </p:txBody>
      </p:sp>
    </p:spTree>
    <p:extLst>
      <p:ext uri="{BB962C8B-B14F-4D97-AF65-F5344CB8AC3E}">
        <p14:creationId xmlns:p14="http://schemas.microsoft.com/office/powerpoint/2010/main" val="338629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16E65B2-670B-6F4E-ABC4-7AF43D6AD2E7}"/>
              </a:ext>
            </a:extLst>
          </p:cNvPr>
          <p:cNvSpPr>
            <a:spLocks noGrp="1"/>
          </p:cNvSpPr>
          <p:nvPr>
            <p:ph type="title"/>
          </p:nvPr>
        </p:nvSpPr>
        <p:spPr>
          <a:xfrm>
            <a:off x="1006839" y="862685"/>
            <a:ext cx="10178322" cy="547015"/>
          </a:xfrm>
        </p:spPr>
        <p:txBody>
          <a:bodyPr>
            <a:normAutofit/>
          </a:bodyPr>
          <a:lstStyle/>
          <a:p>
            <a:pPr algn="ctr"/>
            <a:r>
              <a:rPr lang="en-US" sz="2400" dirty="0"/>
              <a:t>Amare earnings vs industry earnings</a:t>
            </a:r>
          </a:p>
        </p:txBody>
      </p:sp>
      <p:pic>
        <p:nvPicPr>
          <p:cNvPr id="2" name="Picture 1">
            <a:extLst>
              <a:ext uri="{FF2B5EF4-FFF2-40B4-BE49-F238E27FC236}">
                <a16:creationId xmlns:a16="http://schemas.microsoft.com/office/drawing/2014/main" id="{D19F1546-DFE6-4A85-8F0A-1FB58EDBE53D}"/>
              </a:ext>
            </a:extLst>
          </p:cNvPr>
          <p:cNvPicPr>
            <a:picLocks noChangeAspect="1"/>
          </p:cNvPicPr>
          <p:nvPr/>
        </p:nvPicPr>
        <p:blipFill>
          <a:blip r:embed="rId3"/>
          <a:stretch>
            <a:fillRect/>
          </a:stretch>
        </p:blipFill>
        <p:spPr>
          <a:xfrm>
            <a:off x="1006839" y="1693333"/>
            <a:ext cx="10178322" cy="4538134"/>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BCE9CA96-E42B-E64B-B140-67162A42E36C}"/>
              </a:ext>
            </a:extLst>
          </p:cNvPr>
          <p:cNvSpPr txBox="1"/>
          <p:nvPr/>
        </p:nvSpPr>
        <p:spPr>
          <a:xfrm>
            <a:off x="4935681" y="2839972"/>
            <a:ext cx="4356100" cy="707886"/>
          </a:xfrm>
          <a:prstGeom prst="rect">
            <a:avLst/>
          </a:prstGeom>
          <a:noFill/>
        </p:spPr>
        <p:txBody>
          <a:bodyPr wrap="square" rtlCol="0">
            <a:spAutoFit/>
          </a:bodyPr>
          <a:lstStyle/>
          <a:p>
            <a:pPr algn="ctr"/>
            <a:r>
              <a:rPr lang="en-US" sz="2000" dirty="0">
                <a:solidFill>
                  <a:srgbClr val="3F2A56"/>
                </a:solidFill>
              </a:rPr>
              <a:t>Amare example = $33,680.40</a:t>
            </a:r>
          </a:p>
          <a:p>
            <a:pPr algn="ctr"/>
            <a:r>
              <a:rPr lang="en-US" sz="2000" dirty="0">
                <a:solidFill>
                  <a:srgbClr val="3F2A56"/>
                </a:solidFill>
              </a:rPr>
              <a:t>Industry example = $10,918.13</a:t>
            </a:r>
          </a:p>
        </p:txBody>
      </p:sp>
    </p:spTree>
    <p:extLst>
      <p:ext uri="{BB962C8B-B14F-4D97-AF65-F5344CB8AC3E}">
        <p14:creationId xmlns:p14="http://schemas.microsoft.com/office/powerpoint/2010/main" val="6984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4762-D0F7-F340-BF1F-832B5C720358}"/>
              </a:ext>
            </a:extLst>
          </p:cNvPr>
          <p:cNvSpPr>
            <a:spLocks noGrp="1"/>
          </p:cNvSpPr>
          <p:nvPr>
            <p:ph type="title"/>
          </p:nvPr>
        </p:nvSpPr>
        <p:spPr>
          <a:xfrm>
            <a:off x="783555" y="1411447"/>
            <a:ext cx="4543355" cy="2333383"/>
          </a:xfrm>
        </p:spPr>
        <p:txBody>
          <a:bodyPr/>
          <a:lstStyle/>
          <a:p>
            <a:r>
              <a:rPr lang="en-US" dirty="0">
                <a:solidFill>
                  <a:srgbClr val="FFD131"/>
                </a:solidFill>
              </a:rPr>
              <a:t>RIGHT</a:t>
            </a:r>
            <a:r>
              <a:rPr lang="en-US" dirty="0"/>
              <a:t> PLACE. </a:t>
            </a:r>
            <a:r>
              <a:rPr lang="en-US" dirty="0">
                <a:solidFill>
                  <a:srgbClr val="FFD131"/>
                </a:solidFill>
              </a:rPr>
              <a:t>RIGHT</a:t>
            </a:r>
            <a:r>
              <a:rPr lang="en-US" dirty="0"/>
              <a:t> TIME.</a:t>
            </a:r>
          </a:p>
        </p:txBody>
      </p:sp>
      <p:sp>
        <p:nvSpPr>
          <p:cNvPr id="3" name="Title 1">
            <a:extLst>
              <a:ext uri="{FF2B5EF4-FFF2-40B4-BE49-F238E27FC236}">
                <a16:creationId xmlns:a16="http://schemas.microsoft.com/office/drawing/2014/main" id="{EFD85753-C6BE-AE46-8306-79686FA6754E}"/>
              </a:ext>
            </a:extLst>
          </p:cNvPr>
          <p:cNvSpPr txBox="1">
            <a:spLocks/>
          </p:cNvSpPr>
          <p:nvPr/>
        </p:nvSpPr>
        <p:spPr>
          <a:xfrm>
            <a:off x="783555" y="374483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spc="0" dirty="0">
                <a:solidFill>
                  <a:schemeClr val="bg1"/>
                </a:solidFill>
              </a:rPr>
              <a:t>SOCIAL SHIFT AROUND MENTAL WELLNESS IS HAPPENING NOW</a:t>
            </a:r>
          </a:p>
        </p:txBody>
      </p:sp>
      <p:sp>
        <p:nvSpPr>
          <p:cNvPr id="4" name="Title 1">
            <a:extLst>
              <a:ext uri="{FF2B5EF4-FFF2-40B4-BE49-F238E27FC236}">
                <a16:creationId xmlns:a16="http://schemas.microsoft.com/office/drawing/2014/main" id="{C7A6585D-22EC-9E4A-8505-1BFB6DAD8D33}"/>
              </a:ext>
            </a:extLst>
          </p:cNvPr>
          <p:cNvSpPr txBox="1">
            <a:spLocks/>
          </p:cNvSpPr>
          <p:nvPr/>
        </p:nvSpPr>
        <p:spPr>
          <a:xfrm>
            <a:off x="783555" y="4776188"/>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600" b="0" cap="none" spc="0" dirty="0">
                <a:solidFill>
                  <a:schemeClr val="bg1"/>
                </a:solidFill>
              </a:rPr>
              <a:t>The world health organization calls stress “the health epidemic of the 21st century” with more than 350 million people affected around the world.</a:t>
            </a:r>
          </a:p>
        </p:txBody>
      </p:sp>
      <p:pic>
        <p:nvPicPr>
          <p:cNvPr id="6" name="Picture 5">
            <a:extLst>
              <a:ext uri="{FF2B5EF4-FFF2-40B4-BE49-F238E27FC236}">
                <a16:creationId xmlns:a16="http://schemas.microsoft.com/office/drawing/2014/main" id="{6A69FC2B-73BF-7745-BC47-1BD0161F37A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96000" y="-1805"/>
            <a:ext cx="6118404" cy="6859805"/>
          </a:xfrm>
          <a:prstGeom prst="rect">
            <a:avLst/>
          </a:prstGeom>
        </p:spPr>
      </p:pic>
    </p:spTree>
    <p:extLst>
      <p:ext uri="{BB962C8B-B14F-4D97-AF65-F5344CB8AC3E}">
        <p14:creationId xmlns:p14="http://schemas.microsoft.com/office/powerpoint/2010/main" val="226873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C9D228-4399-7A47-92D1-3E15D1425B5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5696135" y="1340348"/>
            <a:ext cx="6056903" cy="4036398"/>
          </a:xfrm>
          <a:prstGeom prst="rect">
            <a:avLst/>
          </a:prstGeom>
        </p:spPr>
      </p:pic>
      <p:sp>
        <p:nvSpPr>
          <p:cNvPr id="5" name="Title 1">
            <a:extLst>
              <a:ext uri="{FF2B5EF4-FFF2-40B4-BE49-F238E27FC236}">
                <a16:creationId xmlns:a16="http://schemas.microsoft.com/office/drawing/2014/main" id="{A44EC263-E22E-C141-9DB8-10D82967EB45}"/>
              </a:ext>
            </a:extLst>
          </p:cNvPr>
          <p:cNvSpPr txBox="1">
            <a:spLocks/>
          </p:cNvSpPr>
          <p:nvPr/>
        </p:nvSpPr>
        <p:spPr>
          <a:xfrm>
            <a:off x="783555" y="1411447"/>
            <a:ext cx="4543355" cy="23333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 </a:t>
            </a:r>
            <a:r>
              <a:rPr lang="en-US" dirty="0">
                <a:solidFill>
                  <a:srgbClr val="F8B323"/>
                </a:solidFill>
              </a:rPr>
              <a:t>VERY DIFFERENT </a:t>
            </a:r>
            <a:r>
              <a:rPr lang="en-US" dirty="0"/>
              <a:t>KIND OF COMPANY</a:t>
            </a:r>
          </a:p>
        </p:txBody>
      </p:sp>
      <p:sp>
        <p:nvSpPr>
          <p:cNvPr id="6" name="Title 1">
            <a:extLst>
              <a:ext uri="{FF2B5EF4-FFF2-40B4-BE49-F238E27FC236}">
                <a16:creationId xmlns:a16="http://schemas.microsoft.com/office/drawing/2014/main" id="{69CE99D1-5A67-7F4C-836B-38DA924F1E43}"/>
              </a:ext>
            </a:extLst>
          </p:cNvPr>
          <p:cNvSpPr txBox="1">
            <a:spLocks/>
          </p:cNvSpPr>
          <p:nvPr/>
        </p:nvSpPr>
        <p:spPr>
          <a:xfrm>
            <a:off x="783555" y="4247434"/>
            <a:ext cx="4543355" cy="11293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b="0" cap="none" spc="0" dirty="0">
                <a:solidFill>
                  <a:srgbClr val="3F2A56"/>
                </a:solidFill>
              </a:rPr>
              <a:t>On a mission that can make a meaningful difference in the lives of others</a:t>
            </a:r>
          </a:p>
        </p:txBody>
      </p:sp>
    </p:spTree>
    <p:extLst>
      <p:ext uri="{BB962C8B-B14F-4D97-AF65-F5344CB8AC3E}">
        <p14:creationId xmlns:p14="http://schemas.microsoft.com/office/powerpoint/2010/main" val="30788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F00EB2E4-0A6D-3D41-9825-8586FDE4F0B5}"/>
              </a:ext>
            </a:extLst>
          </p:cNvPr>
          <p:cNvGrpSpPr/>
          <p:nvPr/>
        </p:nvGrpSpPr>
        <p:grpSpPr>
          <a:xfrm>
            <a:off x="-2776" y="504261"/>
            <a:ext cx="12220176" cy="6706671"/>
            <a:chOff x="-2776" y="504261"/>
            <a:chExt cx="12220176" cy="6706671"/>
          </a:xfrm>
        </p:grpSpPr>
        <p:grpSp>
          <p:nvGrpSpPr>
            <p:cNvPr id="93" name="Group 92">
              <a:extLst>
                <a:ext uri="{FF2B5EF4-FFF2-40B4-BE49-F238E27FC236}">
                  <a16:creationId xmlns:a16="http://schemas.microsoft.com/office/drawing/2014/main" id="{0C6AA1CE-99E0-3D4D-BB67-A8C216D65362}"/>
                </a:ext>
              </a:extLst>
            </p:cNvPr>
            <p:cNvGrpSpPr/>
            <p:nvPr/>
          </p:nvGrpSpPr>
          <p:grpSpPr>
            <a:xfrm>
              <a:off x="-2776" y="1498600"/>
              <a:ext cx="12220176" cy="5712332"/>
              <a:chOff x="-2776" y="1498600"/>
              <a:chExt cx="12220176" cy="5712332"/>
            </a:xfrm>
          </p:grpSpPr>
          <p:sp>
            <p:nvSpPr>
              <p:cNvPr id="35" name="Rectangle 34">
                <a:extLst>
                  <a:ext uri="{FF2B5EF4-FFF2-40B4-BE49-F238E27FC236}">
                    <a16:creationId xmlns:a16="http://schemas.microsoft.com/office/drawing/2014/main" id="{9B377644-B360-CD41-A1BA-0F97722B6E1C}"/>
                  </a:ext>
                </a:extLst>
              </p:cNvPr>
              <p:cNvSpPr/>
              <p:nvPr/>
            </p:nvSpPr>
            <p:spPr>
              <a:xfrm>
                <a:off x="-2776" y="1502431"/>
                <a:ext cx="3054096" cy="5708501"/>
              </a:xfrm>
              <a:prstGeom prst="rect">
                <a:avLst/>
              </a:prstGeom>
              <a:solidFill>
                <a:srgbClr val="78E5C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00B53EF-0D80-4542-92CD-E95960B90FFC}"/>
                  </a:ext>
                </a:extLst>
              </p:cNvPr>
              <p:cNvSpPr/>
              <p:nvPr/>
            </p:nvSpPr>
            <p:spPr>
              <a:xfrm>
                <a:off x="3048508" y="1498600"/>
                <a:ext cx="3054096" cy="5705566"/>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E0C70F3-FA48-2C41-A95D-FDFC007EBA49}"/>
                  </a:ext>
                </a:extLst>
              </p:cNvPr>
              <p:cNvSpPr/>
              <p:nvPr/>
            </p:nvSpPr>
            <p:spPr>
              <a:xfrm>
                <a:off x="6103192" y="1498600"/>
                <a:ext cx="3054096" cy="5705566"/>
              </a:xfrm>
              <a:prstGeom prst="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F17B96B-E42A-B247-A3BC-6667958C448D}"/>
                  </a:ext>
                </a:extLst>
              </p:cNvPr>
              <p:cNvSpPr/>
              <p:nvPr/>
            </p:nvSpPr>
            <p:spPr>
              <a:xfrm>
                <a:off x="9163304" y="1498600"/>
                <a:ext cx="3054096" cy="5705566"/>
              </a:xfrm>
              <a:prstGeom prst="rect">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itle 1">
              <a:extLst>
                <a:ext uri="{FF2B5EF4-FFF2-40B4-BE49-F238E27FC236}">
                  <a16:creationId xmlns:a16="http://schemas.microsoft.com/office/drawing/2014/main" id="{8C2DC781-8E8B-024F-B4B8-EF70B9160109}"/>
                </a:ext>
              </a:extLst>
            </p:cNvPr>
            <p:cNvSpPr txBox="1">
              <a:spLocks/>
            </p:cNvSpPr>
            <p:nvPr/>
          </p:nvSpPr>
          <p:spPr>
            <a:xfrm>
              <a:off x="6462138" y="2118920"/>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cap="none" spc="0" dirty="0">
                  <a:solidFill>
                    <a:srgbClr val="66C2AB"/>
                  </a:solidFill>
                </a:rPr>
                <a:t>ONLY HAPPENS ONCE!</a:t>
              </a:r>
            </a:p>
          </p:txBody>
        </p:sp>
        <p:grpSp>
          <p:nvGrpSpPr>
            <p:cNvPr id="65" name="Group 64">
              <a:extLst>
                <a:ext uri="{FF2B5EF4-FFF2-40B4-BE49-F238E27FC236}">
                  <a16:creationId xmlns:a16="http://schemas.microsoft.com/office/drawing/2014/main" id="{53A6582A-1EAC-A84D-8947-BDECB94C28AD}"/>
                </a:ext>
              </a:extLst>
            </p:cNvPr>
            <p:cNvGrpSpPr/>
            <p:nvPr/>
          </p:nvGrpSpPr>
          <p:grpSpPr>
            <a:xfrm>
              <a:off x="0" y="1534200"/>
              <a:ext cx="12192000" cy="4762328"/>
              <a:chOff x="963095" y="1931486"/>
              <a:chExt cx="16272920" cy="6356380"/>
            </a:xfrm>
          </p:grpSpPr>
          <p:cxnSp>
            <p:nvCxnSpPr>
              <p:cNvPr id="53" name="Straight Connector 52">
                <a:extLst>
                  <a:ext uri="{FF2B5EF4-FFF2-40B4-BE49-F238E27FC236}">
                    <a16:creationId xmlns:a16="http://schemas.microsoft.com/office/drawing/2014/main" id="{5CD1DBEB-E8E0-8D40-A6CC-04B258C78B1F}"/>
                  </a:ext>
                </a:extLst>
              </p:cNvPr>
              <p:cNvCxnSpPr>
                <a:cxnSpLocks/>
              </p:cNvCxnSpPr>
              <p:nvPr/>
            </p:nvCxnSpPr>
            <p:spPr>
              <a:xfrm flipV="1">
                <a:off x="963095" y="8256546"/>
                <a:ext cx="16272920" cy="3132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97AE507-91EE-0948-9AA0-8E5BC2A6C377}"/>
                  </a:ext>
                </a:extLst>
              </p:cNvPr>
              <p:cNvCxnSpPr>
                <a:cxnSpLocks/>
              </p:cNvCxnSpPr>
              <p:nvPr/>
            </p:nvCxnSpPr>
            <p:spPr>
              <a:xfrm flipV="1">
                <a:off x="5032003" y="6988273"/>
                <a:ext cx="4076366" cy="92111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169F50-C451-4940-90ED-F5612EFA0459}"/>
                  </a:ext>
                </a:extLst>
              </p:cNvPr>
              <p:cNvCxnSpPr>
                <a:cxnSpLocks/>
              </p:cNvCxnSpPr>
              <p:nvPr/>
            </p:nvCxnSpPr>
            <p:spPr>
              <a:xfrm flipV="1">
                <a:off x="9121567" y="2360013"/>
                <a:ext cx="4127043" cy="462800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6539D0B-B815-9248-B681-64744B812A33}"/>
                  </a:ext>
                </a:extLst>
              </p:cNvPr>
              <p:cNvCxnSpPr>
                <a:cxnSpLocks/>
              </p:cNvCxnSpPr>
              <p:nvPr/>
            </p:nvCxnSpPr>
            <p:spPr>
              <a:xfrm flipV="1">
                <a:off x="13158864" y="1931486"/>
                <a:ext cx="4077151" cy="46595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B0702F2-E114-3144-82F7-269E97BA6351}"/>
                  </a:ext>
                </a:extLst>
              </p:cNvPr>
              <p:cNvCxnSpPr>
                <a:cxnSpLocks/>
              </p:cNvCxnSpPr>
              <p:nvPr/>
            </p:nvCxnSpPr>
            <p:spPr>
              <a:xfrm flipV="1">
                <a:off x="1019344" y="7909647"/>
                <a:ext cx="4037746" cy="346901"/>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0" name="Title 1">
              <a:extLst>
                <a:ext uri="{FF2B5EF4-FFF2-40B4-BE49-F238E27FC236}">
                  <a16:creationId xmlns:a16="http://schemas.microsoft.com/office/drawing/2014/main" id="{E14750B3-35DE-6B45-93A1-9CF8D1355256}"/>
                </a:ext>
              </a:extLst>
            </p:cNvPr>
            <p:cNvSpPr txBox="1">
              <a:spLocks/>
            </p:cNvSpPr>
            <p:nvPr/>
          </p:nvSpPr>
          <p:spPr>
            <a:xfrm>
              <a:off x="328545" y="50809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spc="0" dirty="0">
                  <a:solidFill>
                    <a:srgbClr val="66C2AB"/>
                  </a:solidFill>
                </a:rPr>
                <a:t>START UP</a:t>
              </a:r>
            </a:p>
          </p:txBody>
        </p:sp>
        <p:sp>
          <p:nvSpPr>
            <p:cNvPr id="41" name="Title 1">
              <a:extLst>
                <a:ext uri="{FF2B5EF4-FFF2-40B4-BE49-F238E27FC236}">
                  <a16:creationId xmlns:a16="http://schemas.microsoft.com/office/drawing/2014/main" id="{C8E72953-10DD-D341-95CB-5F67CFF36686}"/>
                </a:ext>
              </a:extLst>
            </p:cNvPr>
            <p:cNvSpPr txBox="1">
              <a:spLocks/>
            </p:cNvSpPr>
            <p:nvPr/>
          </p:nvSpPr>
          <p:spPr>
            <a:xfrm>
              <a:off x="3382641" y="504261"/>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spc="0" dirty="0">
                  <a:solidFill>
                    <a:srgbClr val="9E6DF7"/>
                  </a:solidFill>
                </a:rPr>
                <a:t>GROWTH</a:t>
              </a:r>
            </a:p>
          </p:txBody>
        </p:sp>
        <p:sp>
          <p:nvSpPr>
            <p:cNvPr id="42" name="Title 1">
              <a:extLst>
                <a:ext uri="{FF2B5EF4-FFF2-40B4-BE49-F238E27FC236}">
                  <a16:creationId xmlns:a16="http://schemas.microsoft.com/office/drawing/2014/main" id="{A93B2861-A570-934F-B143-1454B0D38A97}"/>
                </a:ext>
              </a:extLst>
            </p:cNvPr>
            <p:cNvSpPr txBox="1">
              <a:spLocks/>
            </p:cNvSpPr>
            <p:nvPr/>
          </p:nvSpPr>
          <p:spPr>
            <a:xfrm>
              <a:off x="6441482" y="53607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spc="0" dirty="0">
                  <a:solidFill>
                    <a:srgbClr val="66C2AB"/>
                  </a:solidFill>
                </a:rPr>
                <a:t>HYPER-GROWTH</a:t>
              </a:r>
            </a:p>
          </p:txBody>
        </p:sp>
        <p:sp>
          <p:nvSpPr>
            <p:cNvPr id="43" name="Title 1">
              <a:extLst>
                <a:ext uri="{FF2B5EF4-FFF2-40B4-BE49-F238E27FC236}">
                  <a16:creationId xmlns:a16="http://schemas.microsoft.com/office/drawing/2014/main" id="{C5A8AF3C-6F22-5A42-ACCB-BE7DF7043D7F}"/>
                </a:ext>
              </a:extLst>
            </p:cNvPr>
            <p:cNvSpPr txBox="1">
              <a:spLocks/>
            </p:cNvSpPr>
            <p:nvPr/>
          </p:nvSpPr>
          <p:spPr>
            <a:xfrm>
              <a:off x="9362508" y="530640"/>
              <a:ext cx="2655688"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spc="0" dirty="0">
                  <a:solidFill>
                    <a:srgbClr val="EE3043"/>
                  </a:solidFill>
                </a:rPr>
                <a:t>LEGACY GROWTH</a:t>
              </a:r>
            </a:p>
          </p:txBody>
        </p:sp>
        <p:sp>
          <p:nvSpPr>
            <p:cNvPr id="44" name="Title 1">
              <a:extLst>
                <a:ext uri="{FF2B5EF4-FFF2-40B4-BE49-F238E27FC236}">
                  <a16:creationId xmlns:a16="http://schemas.microsoft.com/office/drawing/2014/main" id="{6DB37E99-B046-784A-8E3F-2B3219544160}"/>
                </a:ext>
              </a:extLst>
            </p:cNvPr>
            <p:cNvSpPr txBox="1">
              <a:spLocks/>
            </p:cNvSpPr>
            <p:nvPr/>
          </p:nvSpPr>
          <p:spPr>
            <a:xfrm>
              <a:off x="328545" y="874101"/>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Formulation </a:t>
              </a:r>
              <a:br>
                <a:rPr lang="en-US" sz="1400" b="0" cap="none" spc="0" dirty="0">
                  <a:solidFill>
                    <a:srgbClr val="3F2A56"/>
                  </a:solidFill>
                </a:rPr>
              </a:br>
              <a:r>
                <a:rPr lang="en-US" sz="1400" b="0" cap="none" spc="0" dirty="0">
                  <a:solidFill>
                    <a:srgbClr val="3F2A56"/>
                  </a:solidFill>
                </a:rPr>
                <a:t>&amp; Foundation</a:t>
              </a:r>
            </a:p>
          </p:txBody>
        </p:sp>
        <p:sp>
          <p:nvSpPr>
            <p:cNvPr id="45" name="Title 1">
              <a:extLst>
                <a:ext uri="{FF2B5EF4-FFF2-40B4-BE49-F238E27FC236}">
                  <a16:creationId xmlns:a16="http://schemas.microsoft.com/office/drawing/2014/main" id="{8FA05A19-DA1D-284A-B1D3-46FD1AA7FC5A}"/>
                </a:ext>
              </a:extLst>
            </p:cNvPr>
            <p:cNvSpPr txBox="1">
              <a:spLocks/>
            </p:cNvSpPr>
            <p:nvPr/>
          </p:nvSpPr>
          <p:spPr>
            <a:xfrm>
              <a:off x="3382641" y="874101"/>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Concentration </a:t>
              </a:r>
              <a:br>
                <a:rPr lang="en-US" sz="1400" b="0" cap="none" spc="0" dirty="0">
                  <a:solidFill>
                    <a:srgbClr val="3F2A56"/>
                  </a:solidFill>
                </a:rPr>
              </a:br>
              <a:r>
                <a:rPr lang="en-US" sz="1400" b="0" cap="none" spc="0" dirty="0">
                  <a:solidFill>
                    <a:srgbClr val="3F2A56"/>
                  </a:solidFill>
                </a:rPr>
                <a:t>&amp; Expansion</a:t>
              </a:r>
            </a:p>
          </p:txBody>
        </p:sp>
        <p:sp>
          <p:nvSpPr>
            <p:cNvPr id="46" name="Title 1">
              <a:extLst>
                <a:ext uri="{FF2B5EF4-FFF2-40B4-BE49-F238E27FC236}">
                  <a16:creationId xmlns:a16="http://schemas.microsoft.com/office/drawing/2014/main" id="{BDE0EADC-7F15-EA45-98EC-DBD9B912DAB8}"/>
                </a:ext>
              </a:extLst>
            </p:cNvPr>
            <p:cNvSpPr txBox="1">
              <a:spLocks/>
            </p:cNvSpPr>
            <p:nvPr/>
          </p:nvSpPr>
          <p:spPr>
            <a:xfrm>
              <a:off x="6436737" y="869455"/>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Momentum </a:t>
              </a:r>
              <a:br>
                <a:rPr lang="en-US" sz="1400" b="0" cap="none" spc="0" dirty="0">
                  <a:solidFill>
                    <a:srgbClr val="3F2A56"/>
                  </a:solidFill>
                </a:rPr>
              </a:br>
              <a:r>
                <a:rPr lang="en-US" sz="1400" b="0" cap="none" spc="0" dirty="0">
                  <a:solidFill>
                    <a:srgbClr val="3F2A56"/>
                  </a:solidFill>
                </a:rPr>
                <a:t>&amp; Explosive Growth</a:t>
              </a:r>
            </a:p>
          </p:txBody>
        </p:sp>
        <p:sp>
          <p:nvSpPr>
            <p:cNvPr id="47" name="Title 1">
              <a:extLst>
                <a:ext uri="{FF2B5EF4-FFF2-40B4-BE49-F238E27FC236}">
                  <a16:creationId xmlns:a16="http://schemas.microsoft.com/office/drawing/2014/main" id="{0AE90DF4-A0A9-7F48-BD60-C7451D09EF4F}"/>
                </a:ext>
              </a:extLst>
            </p:cNvPr>
            <p:cNvSpPr txBox="1">
              <a:spLocks/>
            </p:cNvSpPr>
            <p:nvPr/>
          </p:nvSpPr>
          <p:spPr>
            <a:xfrm>
              <a:off x="9495070" y="869455"/>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Stability </a:t>
              </a:r>
              <a:br>
                <a:rPr lang="en-US" sz="1400" b="0" cap="none" spc="0" dirty="0">
                  <a:solidFill>
                    <a:srgbClr val="3F2A56"/>
                  </a:solidFill>
                </a:rPr>
              </a:br>
              <a:r>
                <a:rPr lang="en-US" sz="1400" b="0" cap="none" spc="0" dirty="0">
                  <a:solidFill>
                    <a:srgbClr val="3F2A56"/>
                  </a:solidFill>
                </a:rPr>
                <a:t>&amp; Legacy</a:t>
              </a:r>
            </a:p>
          </p:txBody>
        </p:sp>
        <p:sp>
          <p:nvSpPr>
            <p:cNvPr id="48" name="Down Arrow 47">
              <a:extLst>
                <a:ext uri="{FF2B5EF4-FFF2-40B4-BE49-F238E27FC236}">
                  <a16:creationId xmlns:a16="http://schemas.microsoft.com/office/drawing/2014/main" id="{384EAD51-05FC-8541-97FE-0F3D732B246E}"/>
                </a:ext>
              </a:extLst>
            </p:cNvPr>
            <p:cNvSpPr/>
            <p:nvPr/>
          </p:nvSpPr>
          <p:spPr>
            <a:xfrm rot="10800000">
              <a:off x="7400146" y="1439733"/>
              <a:ext cx="497305" cy="740603"/>
            </a:xfrm>
            <a:prstGeom prst="downArrow">
              <a:avLst>
                <a:gd name="adj1" fmla="val 50000"/>
                <a:gd name="adj2" fmla="val 50000"/>
              </a:avLst>
            </a:prstGeom>
            <a:solidFill>
              <a:srgbClr val="66C2A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itle 1">
              <a:extLst>
                <a:ext uri="{FF2B5EF4-FFF2-40B4-BE49-F238E27FC236}">
                  <a16:creationId xmlns:a16="http://schemas.microsoft.com/office/drawing/2014/main" id="{0EF29BC4-8B33-214B-B034-A2B7A4029F4B}"/>
                </a:ext>
              </a:extLst>
            </p:cNvPr>
            <p:cNvSpPr txBox="1">
              <a:spLocks/>
            </p:cNvSpPr>
            <p:nvPr/>
          </p:nvSpPr>
          <p:spPr>
            <a:xfrm>
              <a:off x="1852016" y="630587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b="0" cap="none" spc="0" dirty="0">
                  <a:solidFill>
                    <a:srgbClr val="3F2A56"/>
                  </a:solidFill>
                </a:rPr>
                <a:t>1-3 Years</a:t>
              </a:r>
            </a:p>
          </p:txBody>
        </p:sp>
        <p:sp>
          <p:nvSpPr>
            <p:cNvPr id="69" name="Title 1">
              <a:extLst>
                <a:ext uri="{FF2B5EF4-FFF2-40B4-BE49-F238E27FC236}">
                  <a16:creationId xmlns:a16="http://schemas.microsoft.com/office/drawing/2014/main" id="{77436B87-8B8C-754B-8A92-CC0CFE2107A3}"/>
                </a:ext>
              </a:extLst>
            </p:cNvPr>
            <p:cNvSpPr txBox="1">
              <a:spLocks/>
            </p:cNvSpPr>
            <p:nvPr/>
          </p:nvSpPr>
          <p:spPr>
            <a:xfrm>
              <a:off x="4909181" y="630587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b="0" cap="none" spc="0" dirty="0">
                  <a:solidFill>
                    <a:srgbClr val="3F2A56"/>
                  </a:solidFill>
                </a:rPr>
                <a:t>4-10 Years</a:t>
              </a:r>
            </a:p>
          </p:txBody>
        </p:sp>
        <p:sp>
          <p:nvSpPr>
            <p:cNvPr id="70" name="Title 1">
              <a:extLst>
                <a:ext uri="{FF2B5EF4-FFF2-40B4-BE49-F238E27FC236}">
                  <a16:creationId xmlns:a16="http://schemas.microsoft.com/office/drawing/2014/main" id="{82B2DEDF-3F2E-1845-A383-5EDA013C99B5}"/>
                </a:ext>
              </a:extLst>
            </p:cNvPr>
            <p:cNvSpPr txBox="1">
              <a:spLocks/>
            </p:cNvSpPr>
            <p:nvPr/>
          </p:nvSpPr>
          <p:spPr>
            <a:xfrm>
              <a:off x="9503025" y="630587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b="0" cap="none" spc="0" dirty="0">
                  <a:solidFill>
                    <a:srgbClr val="3F2A56"/>
                  </a:solidFill>
                </a:rPr>
                <a:t>10+ Years</a:t>
              </a:r>
            </a:p>
          </p:txBody>
        </p:sp>
        <p:cxnSp>
          <p:nvCxnSpPr>
            <p:cNvPr id="92" name="Straight Connector 91">
              <a:extLst>
                <a:ext uri="{FF2B5EF4-FFF2-40B4-BE49-F238E27FC236}">
                  <a16:creationId xmlns:a16="http://schemas.microsoft.com/office/drawing/2014/main" id="{C56FBFEC-FCB3-FF47-ACDC-56517BACDCED}"/>
                </a:ext>
              </a:extLst>
            </p:cNvPr>
            <p:cNvCxnSpPr/>
            <p:nvPr/>
          </p:nvCxnSpPr>
          <p:spPr>
            <a:xfrm>
              <a:off x="42143" y="1502431"/>
              <a:ext cx="0" cy="4770631"/>
            </a:xfrm>
            <a:prstGeom prst="line">
              <a:avLst/>
            </a:prstGeom>
            <a:ln w="76200">
              <a:solidFill>
                <a:srgbClr val="F8B323"/>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43FBF054-EFED-5041-A364-8596B04F64B3}"/>
              </a:ext>
            </a:extLst>
          </p:cNvPr>
          <p:cNvGrpSpPr/>
          <p:nvPr/>
        </p:nvGrpSpPr>
        <p:grpSpPr>
          <a:xfrm>
            <a:off x="4722484" y="4646042"/>
            <a:ext cx="1075521" cy="1064325"/>
            <a:chOff x="5265973" y="3358777"/>
            <a:chExt cx="1075521" cy="1064325"/>
          </a:xfrm>
        </p:grpSpPr>
        <p:sp>
          <p:nvSpPr>
            <p:cNvPr id="73" name="Heart 72">
              <a:extLst>
                <a:ext uri="{FF2B5EF4-FFF2-40B4-BE49-F238E27FC236}">
                  <a16:creationId xmlns:a16="http://schemas.microsoft.com/office/drawing/2014/main" id="{80A293FF-D9E0-1845-8EEF-1A5FAA7B3F82}"/>
                </a:ext>
              </a:extLst>
            </p:cNvPr>
            <p:cNvSpPr/>
            <p:nvPr/>
          </p:nvSpPr>
          <p:spPr>
            <a:xfrm>
              <a:off x="5561167" y="3937968"/>
              <a:ext cx="485134" cy="485134"/>
            </a:xfrm>
            <a:prstGeom prst="hear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D2C4E482-1586-6A4E-AC5F-357B6084CB3D}"/>
                </a:ext>
              </a:extLst>
            </p:cNvPr>
            <p:cNvSpPr txBox="1">
              <a:spLocks/>
            </p:cNvSpPr>
            <p:nvPr/>
          </p:nvSpPr>
          <p:spPr>
            <a:xfrm>
              <a:off x="5265973" y="3358777"/>
              <a:ext cx="1075521"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b="0" cap="none" spc="0" dirty="0">
                  <a:solidFill>
                    <a:srgbClr val="EE3043"/>
                  </a:solidFill>
                </a:rPr>
                <a:t>We Are Here!</a:t>
              </a:r>
            </a:p>
          </p:txBody>
        </p:sp>
      </p:grpSp>
      <p:grpSp>
        <p:nvGrpSpPr>
          <p:cNvPr id="96" name="Group 95">
            <a:extLst>
              <a:ext uri="{FF2B5EF4-FFF2-40B4-BE49-F238E27FC236}">
                <a16:creationId xmlns:a16="http://schemas.microsoft.com/office/drawing/2014/main" id="{A0402D6B-900A-2E42-BD96-F59F3F355767}"/>
              </a:ext>
            </a:extLst>
          </p:cNvPr>
          <p:cNvGrpSpPr/>
          <p:nvPr/>
        </p:nvGrpSpPr>
        <p:grpSpPr>
          <a:xfrm>
            <a:off x="5386504" y="5002042"/>
            <a:ext cx="1451976" cy="1111049"/>
            <a:chOff x="5386504" y="5002042"/>
            <a:chExt cx="1451976" cy="1111049"/>
          </a:xfrm>
        </p:grpSpPr>
        <p:sp>
          <p:nvSpPr>
            <p:cNvPr id="76" name="Title 1">
              <a:extLst>
                <a:ext uri="{FF2B5EF4-FFF2-40B4-BE49-F238E27FC236}">
                  <a16:creationId xmlns:a16="http://schemas.microsoft.com/office/drawing/2014/main" id="{51E18CE5-1240-E54D-B2C0-0509BE4BF91E}"/>
                </a:ext>
              </a:extLst>
            </p:cNvPr>
            <p:cNvSpPr txBox="1">
              <a:spLocks/>
            </p:cNvSpPr>
            <p:nvPr/>
          </p:nvSpPr>
          <p:spPr>
            <a:xfrm>
              <a:off x="5386504" y="5487832"/>
              <a:ext cx="1451976"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b="0" cap="none" spc="0" dirty="0">
                  <a:solidFill>
                    <a:srgbClr val="3F2A56"/>
                  </a:solidFill>
                </a:rPr>
                <a:t>Critical Mass</a:t>
              </a:r>
            </a:p>
            <a:p>
              <a:pPr algn="ctr"/>
              <a:r>
                <a:rPr lang="en-US" sz="1200" b="0" cap="none" spc="0" dirty="0">
                  <a:solidFill>
                    <a:srgbClr val="3F2A56"/>
                  </a:solidFill>
                </a:rPr>
                <a:t>“Tipping Point”</a:t>
              </a:r>
            </a:p>
          </p:txBody>
        </p:sp>
        <p:sp>
          <p:nvSpPr>
            <p:cNvPr id="77" name="5-Point Star 76">
              <a:extLst>
                <a:ext uri="{FF2B5EF4-FFF2-40B4-BE49-F238E27FC236}">
                  <a16:creationId xmlns:a16="http://schemas.microsoft.com/office/drawing/2014/main" id="{0BAB90FB-43E9-EA46-BBA5-32C26E1E39AA}"/>
                </a:ext>
              </a:extLst>
            </p:cNvPr>
            <p:cNvSpPr/>
            <p:nvPr/>
          </p:nvSpPr>
          <p:spPr>
            <a:xfrm>
              <a:off x="5833640" y="5002042"/>
              <a:ext cx="538517" cy="538517"/>
            </a:xfrm>
            <a:prstGeom prst="star5">
              <a:avLst/>
            </a:prstGeom>
            <a:solidFill>
              <a:srgbClr val="F8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412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dissolv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dissolve">
                                      <p:cBhvr>
                                        <p:cTn id="1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EC31-DBC0-EF41-8A4D-CA1FF3BD20B8}"/>
              </a:ext>
            </a:extLst>
          </p:cNvPr>
          <p:cNvSpPr>
            <a:spLocks noGrp="1"/>
          </p:cNvSpPr>
          <p:nvPr>
            <p:ph type="title"/>
          </p:nvPr>
        </p:nvSpPr>
        <p:spPr/>
        <p:txBody>
          <a:bodyPr>
            <a:normAutofit/>
          </a:bodyPr>
          <a:lstStyle/>
          <a:p>
            <a:r>
              <a:rPr lang="en-US" sz="4400" dirty="0"/>
              <a:t>THE TREND IS YOUR FRIEND</a:t>
            </a:r>
          </a:p>
        </p:txBody>
      </p:sp>
      <p:sp>
        <p:nvSpPr>
          <p:cNvPr id="3" name="Content Placeholder 2">
            <a:extLst>
              <a:ext uri="{FF2B5EF4-FFF2-40B4-BE49-F238E27FC236}">
                <a16:creationId xmlns:a16="http://schemas.microsoft.com/office/drawing/2014/main" id="{624CEBC4-0F83-4441-A5D7-41105E64B017}"/>
              </a:ext>
            </a:extLst>
          </p:cNvPr>
          <p:cNvSpPr>
            <a:spLocks noGrp="1"/>
          </p:cNvSpPr>
          <p:nvPr>
            <p:ph sz="half" idx="2"/>
          </p:nvPr>
        </p:nvSpPr>
        <p:spPr/>
        <p:txBody>
          <a:bodyPr>
            <a:normAutofit/>
          </a:bodyPr>
          <a:lstStyle/>
          <a:p>
            <a:pPr>
              <a:buClr>
                <a:schemeClr val="bg1"/>
              </a:buClr>
            </a:pPr>
            <a:r>
              <a:rPr lang="en-US" sz="2800" dirty="0">
                <a:solidFill>
                  <a:schemeClr val="bg1"/>
                </a:solidFill>
              </a:rPr>
              <a:t>Mental Wellness</a:t>
            </a:r>
          </a:p>
          <a:p>
            <a:pPr>
              <a:buClr>
                <a:schemeClr val="bg1"/>
              </a:buClr>
            </a:pPr>
            <a:r>
              <a:rPr lang="en-US" sz="2800" dirty="0">
                <a:solidFill>
                  <a:schemeClr val="bg1"/>
                </a:solidFill>
              </a:rPr>
              <a:t>Gut Health</a:t>
            </a:r>
          </a:p>
          <a:p>
            <a:pPr>
              <a:buClr>
                <a:schemeClr val="bg1"/>
              </a:buClr>
            </a:pPr>
            <a:r>
              <a:rPr lang="en-US" sz="2800" dirty="0">
                <a:solidFill>
                  <a:schemeClr val="bg1"/>
                </a:solidFill>
              </a:rPr>
              <a:t>Financial Stress</a:t>
            </a:r>
          </a:p>
          <a:p>
            <a:pPr>
              <a:buClr>
                <a:schemeClr val="bg1"/>
              </a:buClr>
            </a:pPr>
            <a:r>
              <a:rPr lang="en-US" sz="2800" dirty="0">
                <a:solidFill>
                  <a:schemeClr val="bg1"/>
                </a:solidFill>
              </a:rPr>
              <a:t>Gig Economy</a:t>
            </a:r>
          </a:p>
        </p:txBody>
      </p:sp>
    </p:spTree>
    <p:extLst>
      <p:ext uri="{BB962C8B-B14F-4D97-AF65-F5344CB8AC3E}">
        <p14:creationId xmlns:p14="http://schemas.microsoft.com/office/powerpoint/2010/main" val="259487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E8B1F1-1D10-4241-A21D-1EEAC957A6E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026302" y="2570521"/>
            <a:ext cx="2174658" cy="2384720"/>
          </a:xfrm>
          <a:prstGeom prst="rect">
            <a:avLst/>
          </a:prstGeom>
        </p:spPr>
      </p:pic>
      <p:sp>
        <p:nvSpPr>
          <p:cNvPr id="2" name="Title 1">
            <a:extLst>
              <a:ext uri="{FF2B5EF4-FFF2-40B4-BE49-F238E27FC236}">
                <a16:creationId xmlns:a16="http://schemas.microsoft.com/office/drawing/2014/main" id="{A4275F43-AE23-3A4C-8EC3-C646E7CB1065}"/>
              </a:ext>
            </a:extLst>
          </p:cNvPr>
          <p:cNvSpPr>
            <a:spLocks noGrp="1"/>
          </p:cNvSpPr>
          <p:nvPr>
            <p:ph type="title"/>
          </p:nvPr>
        </p:nvSpPr>
        <p:spPr>
          <a:xfrm>
            <a:off x="795059" y="1142419"/>
            <a:ext cx="4645042" cy="2333383"/>
          </a:xfrm>
        </p:spPr>
        <p:txBody>
          <a:bodyPr/>
          <a:lstStyle/>
          <a:p>
            <a:r>
              <a:rPr lang="en-US" dirty="0"/>
              <a:t>Amare ATTRACTION MARKETING System</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71873110-C599-5942-BABF-0FA2E00F5E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53875" y="-2"/>
            <a:ext cx="2617108" cy="2569697"/>
          </a:xfrm>
          <a:prstGeom prst="rect">
            <a:avLst/>
          </a:prstGeom>
        </p:spPr>
      </p:pic>
      <p:pic>
        <p:nvPicPr>
          <p:cNvPr id="4" name="Picture 3" descr="A picture containing text, person, person, screenshot&#10;&#10;Description automatically generated">
            <a:extLst>
              <a:ext uri="{FF2B5EF4-FFF2-40B4-BE49-F238E27FC236}">
                <a16:creationId xmlns:a16="http://schemas.microsoft.com/office/drawing/2014/main" id="{6435ED55-6E45-C948-A02F-E1E798BE60B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745584" y="-2"/>
            <a:ext cx="3440566" cy="2569697"/>
          </a:xfrm>
          <a:prstGeom prst="rect">
            <a:avLst/>
          </a:prstGeom>
          <a:effectLst/>
        </p:spPr>
      </p:pic>
      <p:pic>
        <p:nvPicPr>
          <p:cNvPr id="7" name="Picture 6" descr="A screenshot of a cell phone&#10;&#10;Description automatically generated with medium confidence">
            <a:extLst>
              <a:ext uri="{FF2B5EF4-FFF2-40B4-BE49-F238E27FC236}">
                <a16:creationId xmlns:a16="http://schemas.microsoft.com/office/drawing/2014/main" id="{D284EE29-38A1-B544-B822-6F1759A0AFA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53874" y="4773706"/>
            <a:ext cx="1245842" cy="2084294"/>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01B611CA-31B8-8A4D-AEE5-2B95152F129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93935" y="4942692"/>
            <a:ext cx="2259979" cy="1915308"/>
          </a:xfrm>
          <a:prstGeom prst="rect">
            <a:avLst/>
          </a:prstGeom>
          <a:solidFill>
            <a:srgbClr val="FFFFFF">
              <a:shade val="85000"/>
            </a:srgbClr>
          </a:solidFill>
          <a:ln w="190500" cap="rnd">
            <a:noFill/>
          </a:ln>
          <a:effectLst/>
        </p:spPr>
      </p:pic>
      <p:pic>
        <p:nvPicPr>
          <p:cNvPr id="8" name="Picture 7" descr="A person smiling for the camera&#10;&#10;Description automatically generated with low confidence">
            <a:extLst>
              <a:ext uri="{FF2B5EF4-FFF2-40B4-BE49-F238E27FC236}">
                <a16:creationId xmlns:a16="http://schemas.microsoft.com/office/drawing/2014/main" id="{7D91A876-AE78-1F43-A8CB-EC5AF3A6BE9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153874" y="2564115"/>
            <a:ext cx="1294268" cy="2379076"/>
          </a:xfrm>
          <a:prstGeom prst="rect">
            <a:avLst/>
          </a:prstGeom>
          <a:ln>
            <a:noFill/>
          </a:ln>
          <a:effectLst/>
        </p:spPr>
      </p:pic>
      <p:pic>
        <p:nvPicPr>
          <p:cNvPr id="9" name="Picture 8">
            <a:extLst>
              <a:ext uri="{FF2B5EF4-FFF2-40B4-BE49-F238E27FC236}">
                <a16:creationId xmlns:a16="http://schemas.microsoft.com/office/drawing/2014/main" id="{7FE89666-B61D-4E4D-8D03-2525052CC6F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370907" y="2571096"/>
            <a:ext cx="2670204" cy="2386936"/>
          </a:xfrm>
          <a:prstGeom prst="rect">
            <a:avLst/>
          </a:prstGeom>
        </p:spPr>
      </p:pic>
      <p:pic>
        <p:nvPicPr>
          <p:cNvPr id="10" name="Picture 9">
            <a:extLst>
              <a:ext uri="{FF2B5EF4-FFF2-40B4-BE49-F238E27FC236}">
                <a16:creationId xmlns:a16="http://schemas.microsoft.com/office/drawing/2014/main" id="{3D90850A-F877-5E41-9F99-E4F90FB2F35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370907" y="4943191"/>
            <a:ext cx="1223028" cy="1914810"/>
          </a:xfrm>
          <a:prstGeom prst="rect">
            <a:avLst/>
          </a:prstGeom>
        </p:spPr>
      </p:pic>
      <p:pic>
        <p:nvPicPr>
          <p:cNvPr id="12" name="Picture 11">
            <a:extLst>
              <a:ext uri="{FF2B5EF4-FFF2-40B4-BE49-F238E27FC236}">
                <a16:creationId xmlns:a16="http://schemas.microsoft.com/office/drawing/2014/main" id="{0D6F5B92-D427-F84B-AE70-BA2C14159EB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0855597" y="4955241"/>
            <a:ext cx="1330553" cy="1902759"/>
          </a:xfrm>
          <a:prstGeom prst="rect">
            <a:avLst/>
          </a:prstGeom>
        </p:spPr>
      </p:pic>
      <p:sp>
        <p:nvSpPr>
          <p:cNvPr id="14" name="Title 1">
            <a:extLst>
              <a:ext uri="{FF2B5EF4-FFF2-40B4-BE49-F238E27FC236}">
                <a16:creationId xmlns:a16="http://schemas.microsoft.com/office/drawing/2014/main" id="{45D3D185-0653-3F48-9DD2-9A3E26EFADA4}"/>
              </a:ext>
            </a:extLst>
          </p:cNvPr>
          <p:cNvSpPr txBox="1">
            <a:spLocks/>
          </p:cNvSpPr>
          <p:nvPr/>
        </p:nvSpPr>
        <p:spPr>
          <a:xfrm>
            <a:off x="797716" y="3663545"/>
            <a:ext cx="4543355" cy="486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spc="0" dirty="0">
                <a:solidFill>
                  <a:schemeClr val="bg1"/>
                </a:solidFill>
              </a:rPr>
              <a:t>BRINGING PEOPLE TO YOU</a:t>
            </a:r>
          </a:p>
        </p:txBody>
      </p:sp>
      <p:sp>
        <p:nvSpPr>
          <p:cNvPr id="15" name="Title 1">
            <a:extLst>
              <a:ext uri="{FF2B5EF4-FFF2-40B4-BE49-F238E27FC236}">
                <a16:creationId xmlns:a16="http://schemas.microsoft.com/office/drawing/2014/main" id="{0B41037C-FBC8-1142-A046-554587DD3B42}"/>
              </a:ext>
            </a:extLst>
          </p:cNvPr>
          <p:cNvSpPr txBox="1">
            <a:spLocks/>
          </p:cNvSpPr>
          <p:nvPr/>
        </p:nvSpPr>
        <p:spPr>
          <a:xfrm>
            <a:off x="797716" y="4228563"/>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600" b="0" cap="none" spc="0" dirty="0">
                <a:solidFill>
                  <a:schemeClr val="bg1"/>
                </a:solidFill>
              </a:rPr>
              <a:t>A powerful marketing strategy that utilizes products, services, and/or valuable information to attract people and get lead generation.</a:t>
            </a:r>
          </a:p>
        </p:txBody>
      </p:sp>
    </p:spTree>
    <p:extLst>
      <p:ext uri="{BB962C8B-B14F-4D97-AF65-F5344CB8AC3E}">
        <p14:creationId xmlns:p14="http://schemas.microsoft.com/office/powerpoint/2010/main" val="203225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A40059-3E2E-ED40-A0D9-ECE1B07F6AA5}"/>
              </a:ext>
            </a:extLst>
          </p:cNvPr>
          <p:cNvSpPr>
            <a:spLocks noGrp="1"/>
          </p:cNvSpPr>
          <p:nvPr>
            <p:ph type="title"/>
          </p:nvPr>
        </p:nvSpPr>
        <p:spPr>
          <a:xfrm>
            <a:off x="8305800" y="504913"/>
            <a:ext cx="3092115" cy="1999815"/>
          </a:xfrm>
        </p:spPr>
        <p:txBody>
          <a:bodyPr>
            <a:noAutofit/>
          </a:bodyPr>
          <a:lstStyle/>
          <a:p>
            <a:r>
              <a:rPr lang="en-US" sz="4800" dirty="0"/>
              <a:t>AMARE</a:t>
            </a:r>
            <a:r>
              <a:rPr lang="en-US" dirty="0"/>
              <a:t> </a:t>
            </a:r>
            <a:r>
              <a:rPr lang="en-US" sz="2600" dirty="0"/>
              <a:t>ATTRACTION MARKETING </a:t>
            </a:r>
            <a:r>
              <a:rPr lang="en-US" sz="3200" dirty="0"/>
              <a:t>SYSTEM</a:t>
            </a:r>
            <a:endParaRPr lang="en-US" sz="1800" dirty="0"/>
          </a:p>
        </p:txBody>
      </p:sp>
      <p:sp>
        <p:nvSpPr>
          <p:cNvPr id="36" name="Text Placeholder 35">
            <a:extLst>
              <a:ext uri="{FF2B5EF4-FFF2-40B4-BE49-F238E27FC236}">
                <a16:creationId xmlns:a16="http://schemas.microsoft.com/office/drawing/2014/main" id="{1D46F033-EF9C-1E4F-B992-56653D068CF3}"/>
              </a:ext>
            </a:extLst>
          </p:cNvPr>
          <p:cNvSpPr>
            <a:spLocks noGrp="1"/>
          </p:cNvSpPr>
          <p:nvPr>
            <p:ph type="body" sz="half" idx="2"/>
          </p:nvPr>
        </p:nvSpPr>
        <p:spPr>
          <a:xfrm>
            <a:off x="8305801" y="2743291"/>
            <a:ext cx="3092115" cy="3519841"/>
          </a:xfrm>
        </p:spPr>
        <p:txBody>
          <a:bodyPr>
            <a:normAutofit/>
          </a:bodyPr>
          <a:lstStyle/>
          <a:p>
            <a:pPr>
              <a:buClr>
                <a:schemeClr val="bg1"/>
              </a:buClr>
            </a:pPr>
            <a:r>
              <a:rPr lang="en-US" sz="1800" dirty="0">
                <a:solidFill>
                  <a:schemeClr val="bg1"/>
                </a:solidFill>
              </a:rPr>
              <a:t>Not just a system…but something that </a:t>
            </a:r>
            <a:r>
              <a:rPr lang="en-US" sz="1800" i="1" dirty="0">
                <a:solidFill>
                  <a:schemeClr val="bg1"/>
                </a:solidFill>
              </a:rPr>
              <a:t>itself</a:t>
            </a:r>
            <a:r>
              <a:rPr lang="en-US" sz="1800" dirty="0">
                <a:solidFill>
                  <a:schemeClr val="bg1"/>
                </a:solidFill>
              </a:rPr>
              <a:t> is </a:t>
            </a:r>
            <a:br>
              <a:rPr lang="en-US" sz="1800" dirty="0">
                <a:solidFill>
                  <a:schemeClr val="bg1"/>
                </a:solidFill>
              </a:rPr>
            </a:br>
            <a:r>
              <a:rPr lang="en-US" sz="1800" b="1" u="sng" dirty="0">
                <a:solidFill>
                  <a:schemeClr val="bg1"/>
                </a:solidFill>
              </a:rPr>
              <a:t>a reason to join Amare</a:t>
            </a:r>
            <a:r>
              <a:rPr lang="en-US" sz="1800" b="1" dirty="0">
                <a:solidFill>
                  <a:schemeClr val="bg1"/>
                </a:solidFill>
              </a:rPr>
              <a:t> </a:t>
            </a:r>
            <a:r>
              <a:rPr lang="en-US" sz="1800" dirty="0">
                <a:solidFill>
                  <a:schemeClr val="bg1"/>
                </a:solidFill>
              </a:rPr>
              <a:t>from a business perspective!</a:t>
            </a:r>
          </a:p>
        </p:txBody>
      </p:sp>
      <p:grpSp>
        <p:nvGrpSpPr>
          <p:cNvPr id="12" name="Group 11">
            <a:extLst>
              <a:ext uri="{FF2B5EF4-FFF2-40B4-BE49-F238E27FC236}">
                <a16:creationId xmlns:a16="http://schemas.microsoft.com/office/drawing/2014/main" id="{2A2B866E-C373-2E42-9753-FA48B1AF76A9}"/>
              </a:ext>
            </a:extLst>
          </p:cNvPr>
          <p:cNvGrpSpPr/>
          <p:nvPr/>
        </p:nvGrpSpPr>
        <p:grpSpPr>
          <a:xfrm>
            <a:off x="265813" y="345424"/>
            <a:ext cx="5819553" cy="1238470"/>
            <a:chOff x="-1" y="1093304"/>
            <a:chExt cx="6930730" cy="1474942"/>
          </a:xfrm>
        </p:grpSpPr>
        <p:sp>
          <p:nvSpPr>
            <p:cNvPr id="11" name="Pentagon 10">
              <a:extLst>
                <a:ext uri="{FF2B5EF4-FFF2-40B4-BE49-F238E27FC236}">
                  <a16:creationId xmlns:a16="http://schemas.microsoft.com/office/drawing/2014/main" id="{831A8C1F-1A85-BA44-92FD-A3FBA746604E}"/>
                </a:ext>
              </a:extLst>
            </p:cNvPr>
            <p:cNvSpPr/>
            <p:nvPr/>
          </p:nvSpPr>
          <p:spPr>
            <a:xfrm>
              <a:off x="-1" y="1093304"/>
              <a:ext cx="6930730" cy="1474942"/>
            </a:xfrm>
            <a:prstGeom prst="homePlate">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C01A008D-E022-594E-AF25-6D094DE0ECE3}"/>
                </a:ext>
              </a:extLst>
            </p:cNvPr>
            <p:cNvSpPr txBox="1">
              <a:spLocks/>
            </p:cNvSpPr>
            <p:nvPr/>
          </p:nvSpPr>
          <p:spPr>
            <a:xfrm>
              <a:off x="616475" y="1434242"/>
              <a:ext cx="5270965"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dirty="0">
                  <a:solidFill>
                    <a:schemeClr val="bg1"/>
                  </a:solidFill>
                </a:rPr>
                <a:t>Take Advantage of Social Media</a:t>
              </a:r>
            </a:p>
          </p:txBody>
        </p:sp>
      </p:grpSp>
      <p:grpSp>
        <p:nvGrpSpPr>
          <p:cNvPr id="13" name="Group 12">
            <a:extLst>
              <a:ext uri="{FF2B5EF4-FFF2-40B4-BE49-F238E27FC236}">
                <a16:creationId xmlns:a16="http://schemas.microsoft.com/office/drawing/2014/main" id="{CCB470CC-0C93-EF49-88BB-4B8487FFD91B}"/>
              </a:ext>
            </a:extLst>
          </p:cNvPr>
          <p:cNvGrpSpPr/>
          <p:nvPr/>
        </p:nvGrpSpPr>
        <p:grpSpPr>
          <a:xfrm>
            <a:off x="265814" y="1980558"/>
            <a:ext cx="5819552" cy="1238470"/>
            <a:chOff x="0" y="1093304"/>
            <a:chExt cx="6930729" cy="1474942"/>
          </a:xfrm>
        </p:grpSpPr>
        <p:sp>
          <p:nvSpPr>
            <p:cNvPr id="14" name="Pentagon 13">
              <a:extLst>
                <a:ext uri="{FF2B5EF4-FFF2-40B4-BE49-F238E27FC236}">
                  <a16:creationId xmlns:a16="http://schemas.microsoft.com/office/drawing/2014/main" id="{91826EC3-E6CC-4644-9650-093F164162DB}"/>
                </a:ext>
              </a:extLst>
            </p:cNvPr>
            <p:cNvSpPr/>
            <p:nvPr/>
          </p:nvSpPr>
          <p:spPr>
            <a:xfrm>
              <a:off x="0" y="1093304"/>
              <a:ext cx="6930729" cy="1474942"/>
            </a:xfrm>
            <a:prstGeom prst="homePlate">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D4A84B6C-59AE-B041-88E4-26C78622EAB6}"/>
                </a:ext>
              </a:extLst>
            </p:cNvPr>
            <p:cNvSpPr txBox="1">
              <a:spLocks/>
            </p:cNvSpPr>
            <p:nvPr/>
          </p:nvSpPr>
          <p:spPr>
            <a:xfrm>
              <a:off x="616475" y="1434242"/>
              <a:ext cx="5270966"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dirty="0">
                  <a:solidFill>
                    <a:schemeClr val="bg1"/>
                  </a:solidFill>
                </a:rPr>
                <a:t>SIMPLE </a:t>
              </a:r>
            </a:p>
            <a:p>
              <a:pPr>
                <a:lnSpc>
                  <a:spcPct val="100000"/>
                </a:lnSpc>
              </a:pPr>
              <a:r>
                <a:rPr lang="en-US" sz="1800" dirty="0">
                  <a:solidFill>
                    <a:schemeClr val="bg1"/>
                  </a:solidFill>
                </a:rPr>
                <a:t>1-2-3-4 Step Method</a:t>
              </a:r>
            </a:p>
          </p:txBody>
        </p:sp>
      </p:grpSp>
      <p:grpSp>
        <p:nvGrpSpPr>
          <p:cNvPr id="18" name="Group 17">
            <a:extLst>
              <a:ext uri="{FF2B5EF4-FFF2-40B4-BE49-F238E27FC236}">
                <a16:creationId xmlns:a16="http://schemas.microsoft.com/office/drawing/2014/main" id="{44AFAFB3-CE78-2242-ABDC-F7644FB386DD}"/>
              </a:ext>
            </a:extLst>
          </p:cNvPr>
          <p:cNvGrpSpPr/>
          <p:nvPr/>
        </p:nvGrpSpPr>
        <p:grpSpPr>
          <a:xfrm>
            <a:off x="265813" y="5250826"/>
            <a:ext cx="5819551" cy="1234440"/>
            <a:chOff x="-1" y="1093303"/>
            <a:chExt cx="6930728" cy="1474942"/>
          </a:xfrm>
        </p:grpSpPr>
        <p:sp>
          <p:nvSpPr>
            <p:cNvPr id="19" name="Pentagon 18">
              <a:extLst>
                <a:ext uri="{FF2B5EF4-FFF2-40B4-BE49-F238E27FC236}">
                  <a16:creationId xmlns:a16="http://schemas.microsoft.com/office/drawing/2014/main" id="{D3BA624E-BA1F-E848-9B4E-39A362AB6EF8}"/>
                </a:ext>
              </a:extLst>
            </p:cNvPr>
            <p:cNvSpPr/>
            <p:nvPr/>
          </p:nvSpPr>
          <p:spPr>
            <a:xfrm>
              <a:off x="-1" y="1093303"/>
              <a:ext cx="6930728" cy="1474942"/>
            </a:xfrm>
            <a:prstGeom prst="homePlate">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2">
              <a:extLst>
                <a:ext uri="{FF2B5EF4-FFF2-40B4-BE49-F238E27FC236}">
                  <a16:creationId xmlns:a16="http://schemas.microsoft.com/office/drawing/2014/main" id="{59F14445-F716-6148-8A17-014976D86380}"/>
                </a:ext>
              </a:extLst>
            </p:cNvPr>
            <p:cNvSpPr txBox="1">
              <a:spLocks/>
            </p:cNvSpPr>
            <p:nvPr/>
          </p:nvSpPr>
          <p:spPr>
            <a:xfrm>
              <a:off x="616474" y="1434242"/>
              <a:ext cx="5270967"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dirty="0">
                  <a:solidFill>
                    <a:schemeClr val="bg1"/>
                  </a:solidFill>
                </a:rPr>
                <a:t>EASILY DUPLICATABLE</a:t>
              </a:r>
            </a:p>
          </p:txBody>
        </p:sp>
      </p:grpSp>
      <p:grpSp>
        <p:nvGrpSpPr>
          <p:cNvPr id="32" name="Group 31">
            <a:extLst>
              <a:ext uri="{FF2B5EF4-FFF2-40B4-BE49-F238E27FC236}">
                <a16:creationId xmlns:a16="http://schemas.microsoft.com/office/drawing/2014/main" id="{CF787D94-6B47-F24A-A985-FAF193DCA69A}"/>
              </a:ext>
            </a:extLst>
          </p:cNvPr>
          <p:cNvGrpSpPr/>
          <p:nvPr/>
        </p:nvGrpSpPr>
        <p:grpSpPr>
          <a:xfrm>
            <a:off x="265813" y="3615692"/>
            <a:ext cx="5830187" cy="1238470"/>
            <a:chOff x="-12666" y="1093304"/>
            <a:chExt cx="6943395" cy="1474942"/>
          </a:xfrm>
        </p:grpSpPr>
        <p:sp>
          <p:nvSpPr>
            <p:cNvPr id="33" name="Pentagon 32">
              <a:extLst>
                <a:ext uri="{FF2B5EF4-FFF2-40B4-BE49-F238E27FC236}">
                  <a16:creationId xmlns:a16="http://schemas.microsoft.com/office/drawing/2014/main" id="{68CA2B92-91A8-8640-A83C-9266C3BD7FE5}"/>
                </a:ext>
              </a:extLst>
            </p:cNvPr>
            <p:cNvSpPr/>
            <p:nvPr/>
          </p:nvSpPr>
          <p:spPr>
            <a:xfrm>
              <a:off x="-12666" y="1093304"/>
              <a:ext cx="6943395" cy="1474942"/>
            </a:xfrm>
            <a:prstGeom prst="homePlate">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2">
              <a:extLst>
                <a:ext uri="{FF2B5EF4-FFF2-40B4-BE49-F238E27FC236}">
                  <a16:creationId xmlns:a16="http://schemas.microsoft.com/office/drawing/2014/main" id="{5DA5F0FE-552B-F041-ABD1-9920D0157A34}"/>
                </a:ext>
              </a:extLst>
            </p:cNvPr>
            <p:cNvSpPr txBox="1">
              <a:spLocks/>
            </p:cNvSpPr>
            <p:nvPr/>
          </p:nvSpPr>
          <p:spPr>
            <a:xfrm>
              <a:off x="616475" y="1434242"/>
              <a:ext cx="5270966"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dirty="0">
                  <a:solidFill>
                    <a:schemeClr val="bg1"/>
                  </a:solidFill>
                </a:rPr>
                <a:t>BRING PEOPLE TO YOU</a:t>
              </a:r>
            </a:p>
          </p:txBody>
        </p:sp>
      </p:grpSp>
    </p:spTree>
    <p:extLst>
      <p:ext uri="{BB962C8B-B14F-4D97-AF65-F5344CB8AC3E}">
        <p14:creationId xmlns:p14="http://schemas.microsoft.com/office/powerpoint/2010/main" val="370378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dissolve">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0-#ppt_w/2"/>
                                          </p:val>
                                        </p:tav>
                                        <p:tav tm="100000">
                                          <p:val>
                                            <p:strVal val="#ppt_x"/>
                                          </p:val>
                                        </p:tav>
                                      </p:tavLst>
                                    </p:anim>
                                    <p:anim calcmode="lin" valueType="num">
                                      <p:cBhvr additive="base">
                                        <p:cTn id="2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0-#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elay 10">
            <a:extLst>
              <a:ext uri="{FF2B5EF4-FFF2-40B4-BE49-F238E27FC236}">
                <a16:creationId xmlns:a16="http://schemas.microsoft.com/office/drawing/2014/main" id="{4202F450-A491-6340-A3F3-A5B582BB8922}"/>
              </a:ext>
            </a:extLst>
          </p:cNvPr>
          <p:cNvSpPr/>
          <p:nvPr/>
        </p:nvSpPr>
        <p:spPr>
          <a:xfrm rot="16200000">
            <a:off x="8803340" y="1885895"/>
            <a:ext cx="2216422" cy="3649005"/>
          </a:xfrm>
          <a:prstGeom prst="flowChartDelay">
            <a:avLst/>
          </a:prstGeom>
          <a:solidFill>
            <a:srgbClr val="E76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C444E57-BF5A-B34C-9094-BDAE70AA87BA}"/>
              </a:ext>
            </a:extLst>
          </p:cNvPr>
          <p:cNvSpPr txBox="1">
            <a:spLocks/>
          </p:cNvSpPr>
          <p:nvPr/>
        </p:nvSpPr>
        <p:spPr>
          <a:xfrm>
            <a:off x="8075522" y="2951318"/>
            <a:ext cx="3672423" cy="549157"/>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lgn="ctr">
              <a:buFont typeface="Arial" panose="020B0604020202020204" pitchFamily="34" charset="0"/>
              <a:buNone/>
            </a:pPr>
            <a:r>
              <a:rPr lang="en-US" b="1" dirty="0">
                <a:solidFill>
                  <a:schemeClr val="bg1"/>
                </a:solidFill>
              </a:rPr>
              <a:t>GROUP 3</a:t>
            </a:r>
          </a:p>
        </p:txBody>
      </p:sp>
      <p:sp>
        <p:nvSpPr>
          <p:cNvPr id="9" name="Delay 8">
            <a:extLst>
              <a:ext uri="{FF2B5EF4-FFF2-40B4-BE49-F238E27FC236}">
                <a16:creationId xmlns:a16="http://schemas.microsoft.com/office/drawing/2014/main" id="{5644E0B6-6CE3-C748-9C7E-FB154DDC525B}"/>
              </a:ext>
            </a:extLst>
          </p:cNvPr>
          <p:cNvSpPr/>
          <p:nvPr/>
        </p:nvSpPr>
        <p:spPr>
          <a:xfrm rot="16200000">
            <a:off x="4986251" y="1885894"/>
            <a:ext cx="2216422" cy="3649005"/>
          </a:xfrm>
          <a:prstGeom prst="flowChartDelay">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0B9B14B-C6C9-524D-9171-57A402E8D162}"/>
              </a:ext>
            </a:extLst>
          </p:cNvPr>
          <p:cNvSpPr txBox="1">
            <a:spLocks/>
          </p:cNvSpPr>
          <p:nvPr/>
        </p:nvSpPr>
        <p:spPr>
          <a:xfrm>
            <a:off x="4258433" y="2951317"/>
            <a:ext cx="3672423" cy="549157"/>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lgn="ctr">
              <a:buFont typeface="Arial" panose="020B0604020202020204" pitchFamily="34" charset="0"/>
              <a:buNone/>
            </a:pPr>
            <a:r>
              <a:rPr lang="en-US" b="1" dirty="0">
                <a:solidFill>
                  <a:schemeClr val="bg1"/>
                </a:solidFill>
              </a:rPr>
              <a:t>GROUP 2</a:t>
            </a:r>
          </a:p>
        </p:txBody>
      </p:sp>
      <p:sp>
        <p:nvSpPr>
          <p:cNvPr id="6" name="Delay 5">
            <a:extLst>
              <a:ext uri="{FF2B5EF4-FFF2-40B4-BE49-F238E27FC236}">
                <a16:creationId xmlns:a16="http://schemas.microsoft.com/office/drawing/2014/main" id="{79225A7F-E6AC-994F-9E3C-82766A47342A}"/>
              </a:ext>
            </a:extLst>
          </p:cNvPr>
          <p:cNvSpPr/>
          <p:nvPr/>
        </p:nvSpPr>
        <p:spPr>
          <a:xfrm rot="16200000">
            <a:off x="1179795" y="1885894"/>
            <a:ext cx="2216422" cy="3649005"/>
          </a:xfrm>
          <a:prstGeom prst="flowChartDelay">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BF45A5C1-5232-5841-A63C-1BAAF193DD45}"/>
              </a:ext>
            </a:extLst>
          </p:cNvPr>
          <p:cNvSpPr txBox="1">
            <a:spLocks/>
          </p:cNvSpPr>
          <p:nvPr/>
        </p:nvSpPr>
        <p:spPr>
          <a:xfrm>
            <a:off x="451977" y="2951317"/>
            <a:ext cx="3672423" cy="549157"/>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lgn="ctr">
              <a:buFont typeface="Arial" panose="020B0604020202020204" pitchFamily="34" charset="0"/>
              <a:buNone/>
            </a:pPr>
            <a:r>
              <a:rPr lang="en-US" b="1" dirty="0">
                <a:solidFill>
                  <a:schemeClr val="bg1"/>
                </a:solidFill>
              </a:rPr>
              <a:t>GROUP 1</a:t>
            </a:r>
          </a:p>
        </p:txBody>
      </p:sp>
      <p:sp>
        <p:nvSpPr>
          <p:cNvPr id="2" name="Title 1">
            <a:extLst>
              <a:ext uri="{FF2B5EF4-FFF2-40B4-BE49-F238E27FC236}">
                <a16:creationId xmlns:a16="http://schemas.microsoft.com/office/drawing/2014/main" id="{ABA6E5B4-B1F3-404D-9270-66116755F123}"/>
              </a:ext>
            </a:extLst>
          </p:cNvPr>
          <p:cNvSpPr>
            <a:spLocks noGrp="1"/>
          </p:cNvSpPr>
          <p:nvPr>
            <p:ph type="title"/>
          </p:nvPr>
        </p:nvSpPr>
        <p:spPr/>
        <p:txBody>
          <a:bodyPr>
            <a:normAutofit/>
          </a:bodyPr>
          <a:lstStyle/>
          <a:p>
            <a:r>
              <a:rPr lang="en-US" sz="4800" dirty="0"/>
              <a:t>”ATM” Facebook Groups</a:t>
            </a:r>
          </a:p>
        </p:txBody>
      </p:sp>
      <p:pic>
        <p:nvPicPr>
          <p:cNvPr id="3" name="Picture 2" descr="Text&#10;&#10;Description automatically generated with low confidence">
            <a:extLst>
              <a:ext uri="{FF2B5EF4-FFF2-40B4-BE49-F238E27FC236}">
                <a16:creationId xmlns:a16="http://schemas.microsoft.com/office/drawing/2014/main" id="{445FFC82-A7E1-7E4A-B337-510568DED5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2781" r="22849"/>
          <a:stretch/>
        </p:blipFill>
        <p:spPr>
          <a:xfrm>
            <a:off x="4265737" y="3588951"/>
            <a:ext cx="3674493" cy="2572289"/>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676211A3-2B67-E843-BF1A-49422F34E2F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2812" r="22817"/>
          <a:stretch/>
        </p:blipFill>
        <p:spPr>
          <a:xfrm>
            <a:off x="8079495" y="3588950"/>
            <a:ext cx="3674493" cy="2572291"/>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60835D53-393E-F745-8B45-199D8A79351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2815" r="22815"/>
          <a:stretch/>
        </p:blipFill>
        <p:spPr>
          <a:xfrm>
            <a:off x="451979" y="3588950"/>
            <a:ext cx="3674493" cy="2572289"/>
          </a:xfrm>
          <a:prstGeom prst="rect">
            <a:avLst/>
          </a:prstGeom>
        </p:spPr>
      </p:pic>
    </p:spTree>
    <p:extLst>
      <p:ext uri="{BB962C8B-B14F-4D97-AF65-F5344CB8AC3E}">
        <p14:creationId xmlns:p14="http://schemas.microsoft.com/office/powerpoint/2010/main" val="389014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AB75-39EE-374B-97D7-FCCA23BF9797}"/>
              </a:ext>
            </a:extLst>
          </p:cNvPr>
          <p:cNvSpPr>
            <a:spLocks noGrp="1"/>
          </p:cNvSpPr>
          <p:nvPr>
            <p:ph type="title"/>
          </p:nvPr>
        </p:nvSpPr>
        <p:spPr>
          <a:xfrm>
            <a:off x="795059" y="1411447"/>
            <a:ext cx="4165236" cy="3894200"/>
          </a:xfrm>
        </p:spPr>
        <p:txBody>
          <a:bodyPr/>
          <a:lstStyle/>
          <a:p>
            <a:r>
              <a:rPr lang="en-US" dirty="0"/>
              <a:t>MONEY in the hands of </a:t>
            </a:r>
            <a:r>
              <a:rPr lang="en-US" dirty="0">
                <a:solidFill>
                  <a:srgbClr val="F8B323"/>
                </a:solidFill>
              </a:rPr>
              <a:t>good</a:t>
            </a:r>
            <a:r>
              <a:rPr lang="en-US" dirty="0"/>
              <a:t> </a:t>
            </a:r>
            <a:r>
              <a:rPr lang="en-US" dirty="0">
                <a:solidFill>
                  <a:srgbClr val="F8B323"/>
                </a:solidFill>
              </a:rPr>
              <a:t>people</a:t>
            </a:r>
            <a:r>
              <a:rPr lang="en-US" dirty="0"/>
              <a:t> can do </a:t>
            </a:r>
            <a:r>
              <a:rPr lang="en-US" dirty="0">
                <a:solidFill>
                  <a:srgbClr val="F8B323"/>
                </a:solidFill>
              </a:rPr>
              <a:t>great</a:t>
            </a:r>
            <a:r>
              <a:rPr lang="en-US" dirty="0"/>
              <a:t> </a:t>
            </a:r>
            <a:r>
              <a:rPr lang="en-US" dirty="0">
                <a:solidFill>
                  <a:srgbClr val="F8B323"/>
                </a:solidFill>
              </a:rPr>
              <a:t>things</a:t>
            </a:r>
          </a:p>
        </p:txBody>
      </p:sp>
      <p:pic>
        <p:nvPicPr>
          <p:cNvPr id="4" name="Picture 3" descr="A person and person smiling&#10;&#10;Description automatically generated with low confidence">
            <a:extLst>
              <a:ext uri="{FF2B5EF4-FFF2-40B4-BE49-F238E27FC236}">
                <a16:creationId xmlns:a16="http://schemas.microsoft.com/office/drawing/2014/main" id="{F2C9D228-4399-7A47-92D1-3E15D1425B5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94397" y="1340348"/>
            <a:ext cx="6060379" cy="4036398"/>
          </a:xfrm>
          <a:prstGeom prst="rect">
            <a:avLst/>
          </a:prstGeom>
        </p:spPr>
      </p:pic>
    </p:spTree>
    <p:extLst>
      <p:ext uri="{BB962C8B-B14F-4D97-AF65-F5344CB8AC3E}">
        <p14:creationId xmlns:p14="http://schemas.microsoft.com/office/powerpoint/2010/main" val="84736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4762-D0F7-F340-BF1F-832B5C720358}"/>
              </a:ext>
            </a:extLst>
          </p:cNvPr>
          <p:cNvSpPr>
            <a:spLocks noGrp="1"/>
          </p:cNvSpPr>
          <p:nvPr>
            <p:ph type="title"/>
          </p:nvPr>
        </p:nvSpPr>
        <p:spPr/>
        <p:txBody>
          <a:bodyPr/>
          <a:lstStyle/>
          <a:p>
            <a:r>
              <a:rPr lang="en-US" sz="5400" spc="0" dirty="0">
                <a:solidFill>
                  <a:schemeClr val="bg1"/>
                </a:solidFill>
              </a:rPr>
              <a:t>OUR MISSION</a:t>
            </a:r>
            <a:endParaRPr lang="en-US" baseline="30000" dirty="0">
              <a:solidFill>
                <a:schemeClr val="bg1"/>
              </a:solidFill>
            </a:endParaRPr>
          </a:p>
        </p:txBody>
      </p:sp>
      <p:sp>
        <p:nvSpPr>
          <p:cNvPr id="3" name="Title 1">
            <a:extLst>
              <a:ext uri="{FF2B5EF4-FFF2-40B4-BE49-F238E27FC236}">
                <a16:creationId xmlns:a16="http://schemas.microsoft.com/office/drawing/2014/main" id="{EFD85753-C6BE-AE46-8306-79686FA6754E}"/>
              </a:ext>
            </a:extLst>
          </p:cNvPr>
          <p:cNvSpPr txBox="1">
            <a:spLocks/>
          </p:cNvSpPr>
          <p:nvPr/>
        </p:nvSpPr>
        <p:spPr>
          <a:xfrm>
            <a:off x="783555" y="374483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endParaRPr lang="en-US" sz="2000" spc="0" dirty="0">
              <a:solidFill>
                <a:schemeClr val="bg1"/>
              </a:solidFill>
            </a:endParaRPr>
          </a:p>
        </p:txBody>
      </p:sp>
      <p:sp>
        <p:nvSpPr>
          <p:cNvPr id="4" name="Title 1">
            <a:extLst>
              <a:ext uri="{FF2B5EF4-FFF2-40B4-BE49-F238E27FC236}">
                <a16:creationId xmlns:a16="http://schemas.microsoft.com/office/drawing/2014/main" id="{C7A6585D-22EC-9E4A-8505-1BFB6DAD8D33}"/>
              </a:ext>
            </a:extLst>
          </p:cNvPr>
          <p:cNvSpPr txBox="1">
            <a:spLocks/>
          </p:cNvSpPr>
          <p:nvPr/>
        </p:nvSpPr>
        <p:spPr>
          <a:xfrm>
            <a:off x="783555" y="374483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b="0" i="1" cap="none" spc="0" dirty="0">
                <a:solidFill>
                  <a:schemeClr val="bg1"/>
                </a:solidFill>
              </a:rPr>
              <a:t>To create a holistic mental wellness platform of products, programs, and people.</a:t>
            </a:r>
          </a:p>
        </p:txBody>
      </p:sp>
      <p:pic>
        <p:nvPicPr>
          <p:cNvPr id="8" name="Picture 2">
            <a:extLst>
              <a:ext uri="{FF2B5EF4-FFF2-40B4-BE49-F238E27FC236}">
                <a16:creationId xmlns:a16="http://schemas.microsoft.com/office/drawing/2014/main" id="{E2ED9B92-CADF-C242-AB0A-4A9403F07D2C}"/>
              </a:ext>
            </a:extLst>
          </p:cNvPr>
          <p:cNvPicPr>
            <a:picLocks noChangeAspect="1"/>
          </p:cNvPicPr>
          <p:nvPr/>
        </p:nvPicPr>
        <p:blipFill rotWithShape="1">
          <a:blip r:embed="rId2">
            <a:extLst>
              <a:ext uri="{28A0092B-C50C-407E-A947-70E740481C1C}">
                <a14:useLocalDpi xmlns:a14="http://schemas.microsoft.com/office/drawing/2010/main"/>
              </a:ext>
            </a:extLst>
          </a:blip>
          <a:srcRect l="41602"/>
          <a:stretch/>
        </p:blipFill>
        <p:spPr>
          <a:xfrm>
            <a:off x="6206835" y="1094508"/>
            <a:ext cx="5979097" cy="5763491"/>
          </a:xfrm>
          <a:prstGeom prst="rect">
            <a:avLst/>
          </a:prstGeom>
        </p:spPr>
      </p:pic>
      <p:sp>
        <p:nvSpPr>
          <p:cNvPr id="9" name="Title 1">
            <a:extLst>
              <a:ext uri="{FF2B5EF4-FFF2-40B4-BE49-F238E27FC236}">
                <a16:creationId xmlns:a16="http://schemas.microsoft.com/office/drawing/2014/main" id="{745B7BFC-5711-1B41-8744-4CDC74600004}"/>
              </a:ext>
            </a:extLst>
          </p:cNvPr>
          <p:cNvSpPr txBox="1">
            <a:spLocks/>
          </p:cNvSpPr>
          <p:nvPr/>
        </p:nvSpPr>
        <p:spPr>
          <a:xfrm>
            <a:off x="783555" y="5047158"/>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b="0" cap="none" spc="0" dirty="0">
                <a:solidFill>
                  <a:schemeClr val="bg1"/>
                </a:solidFill>
              </a:rPr>
              <a:t>Core Values: Love, Integrity, Innovation, Service, and Humility</a:t>
            </a:r>
          </a:p>
        </p:txBody>
      </p:sp>
    </p:spTree>
    <p:extLst>
      <p:ext uri="{BB962C8B-B14F-4D97-AF65-F5344CB8AC3E}">
        <p14:creationId xmlns:p14="http://schemas.microsoft.com/office/powerpoint/2010/main" val="217778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572A4-263D-864C-9E3E-205E96328A72}"/>
              </a:ext>
            </a:extLst>
          </p:cNvPr>
          <p:cNvSpPr>
            <a:spLocks noGrp="1"/>
          </p:cNvSpPr>
          <p:nvPr>
            <p:ph type="title"/>
          </p:nvPr>
        </p:nvSpPr>
        <p:spPr/>
        <p:txBody>
          <a:bodyPr/>
          <a:lstStyle/>
          <a:p>
            <a:r>
              <a:rPr lang="en-US" dirty="0"/>
              <a:t>Amare</a:t>
            </a:r>
            <a:r>
              <a:rPr lang="en-US" sz="2800" dirty="0"/>
              <a:t> Compensation Plan Overview</a:t>
            </a:r>
          </a:p>
        </p:txBody>
      </p:sp>
      <p:sp>
        <p:nvSpPr>
          <p:cNvPr id="3" name="Title 1">
            <a:extLst>
              <a:ext uri="{FF2B5EF4-FFF2-40B4-BE49-F238E27FC236}">
                <a16:creationId xmlns:a16="http://schemas.microsoft.com/office/drawing/2014/main" id="{9866EA08-F7F0-CB41-BAB5-72DB17FDBCA1}"/>
              </a:ext>
            </a:extLst>
          </p:cNvPr>
          <p:cNvSpPr txBox="1">
            <a:spLocks/>
          </p:cNvSpPr>
          <p:nvPr/>
        </p:nvSpPr>
        <p:spPr>
          <a:xfrm>
            <a:off x="6448926" y="0"/>
            <a:ext cx="5422232"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342900" indent="-342900">
              <a:lnSpc>
                <a:spcPct val="100000"/>
              </a:lnSpc>
              <a:spcBef>
                <a:spcPts val="600"/>
              </a:spcBef>
              <a:spcAft>
                <a:spcPts val="600"/>
              </a:spcAft>
              <a:buClr>
                <a:srgbClr val="66C2AB"/>
              </a:buClr>
              <a:buSzPct val="150000"/>
              <a:buFont typeface="Wingdings" pitchFamily="2" charset="2"/>
              <a:buChar char="ü"/>
            </a:pPr>
            <a:r>
              <a:rPr lang="en-US" sz="2200" i="1" cap="none" dirty="0">
                <a:solidFill>
                  <a:srgbClr val="3F2A56"/>
                </a:solidFill>
              </a:rPr>
              <a:t>Focus on customer gathering</a:t>
            </a:r>
          </a:p>
          <a:p>
            <a:pPr marL="342900" indent="-342900">
              <a:lnSpc>
                <a:spcPct val="100000"/>
              </a:lnSpc>
              <a:spcBef>
                <a:spcPts val="600"/>
              </a:spcBef>
              <a:spcAft>
                <a:spcPts val="600"/>
              </a:spcAft>
              <a:buClr>
                <a:srgbClr val="66C2AB"/>
              </a:buClr>
              <a:buSzPct val="150000"/>
              <a:buFont typeface="Wingdings" pitchFamily="2" charset="2"/>
              <a:buChar char="ü"/>
            </a:pPr>
            <a:r>
              <a:rPr lang="en-US" sz="2200" i="1" cap="none" dirty="0">
                <a:solidFill>
                  <a:srgbClr val="3F2A56"/>
                </a:solidFill>
              </a:rPr>
              <a:t>Provide DIRECTION and FOCUS</a:t>
            </a:r>
          </a:p>
          <a:p>
            <a:pPr marL="342900" indent="-342900">
              <a:lnSpc>
                <a:spcPct val="100000"/>
              </a:lnSpc>
              <a:spcBef>
                <a:spcPts val="600"/>
              </a:spcBef>
              <a:spcAft>
                <a:spcPts val="600"/>
              </a:spcAft>
              <a:buClr>
                <a:srgbClr val="66C2AB"/>
              </a:buClr>
              <a:buSzPct val="150000"/>
              <a:buFont typeface="Wingdings" pitchFamily="2" charset="2"/>
              <a:buChar char="ü"/>
            </a:pPr>
            <a:r>
              <a:rPr lang="en-US" sz="2200" i="1" cap="none" dirty="0">
                <a:solidFill>
                  <a:srgbClr val="3F2A56"/>
                </a:solidFill>
              </a:rPr>
              <a:t>FAIR and BALANCED</a:t>
            </a:r>
          </a:p>
          <a:p>
            <a:pPr marL="342900" indent="-342900">
              <a:lnSpc>
                <a:spcPct val="100000"/>
              </a:lnSpc>
              <a:spcBef>
                <a:spcPts val="600"/>
              </a:spcBef>
              <a:spcAft>
                <a:spcPts val="600"/>
              </a:spcAft>
              <a:buClr>
                <a:srgbClr val="66C2AB"/>
              </a:buClr>
              <a:buSzPct val="150000"/>
              <a:buFont typeface="Wingdings" pitchFamily="2" charset="2"/>
              <a:buChar char="ü"/>
            </a:pPr>
            <a:r>
              <a:rPr lang="en-US" sz="2200" i="1" cap="none" dirty="0">
                <a:solidFill>
                  <a:srgbClr val="3F2A56"/>
                </a:solidFill>
              </a:rPr>
              <a:t>Never penalize success</a:t>
            </a:r>
          </a:p>
          <a:p>
            <a:pPr marL="342900" indent="-342900">
              <a:lnSpc>
                <a:spcPct val="100000"/>
              </a:lnSpc>
              <a:spcBef>
                <a:spcPts val="600"/>
              </a:spcBef>
              <a:spcAft>
                <a:spcPts val="600"/>
              </a:spcAft>
              <a:buClr>
                <a:srgbClr val="66C2AB"/>
              </a:buClr>
              <a:buSzPct val="150000"/>
              <a:buFont typeface="Wingdings" pitchFamily="2" charset="2"/>
              <a:buChar char="ü"/>
            </a:pPr>
            <a:r>
              <a:rPr lang="en-US" sz="2200" i="1" cap="none" dirty="0">
                <a:solidFill>
                  <a:srgbClr val="3F2A56"/>
                </a:solidFill>
              </a:rPr>
              <a:t>Reward progress</a:t>
            </a:r>
          </a:p>
          <a:p>
            <a:pPr marL="342900" indent="-342900">
              <a:lnSpc>
                <a:spcPct val="100000"/>
              </a:lnSpc>
              <a:spcBef>
                <a:spcPts val="600"/>
              </a:spcBef>
              <a:spcAft>
                <a:spcPts val="600"/>
              </a:spcAft>
              <a:buClr>
                <a:srgbClr val="66C2AB"/>
              </a:buClr>
              <a:buSzPct val="150000"/>
              <a:buFont typeface="Wingdings" pitchFamily="2" charset="2"/>
              <a:buChar char="ü"/>
            </a:pPr>
            <a:r>
              <a:rPr lang="en-US" sz="2200" i="1" cap="none" dirty="0">
                <a:solidFill>
                  <a:srgbClr val="3F2A56"/>
                </a:solidFill>
              </a:rPr>
              <a:t>Reward leadership</a:t>
            </a:r>
          </a:p>
          <a:p>
            <a:pPr marL="342900" indent="-342900">
              <a:lnSpc>
                <a:spcPct val="100000"/>
              </a:lnSpc>
              <a:spcBef>
                <a:spcPts val="600"/>
              </a:spcBef>
              <a:spcAft>
                <a:spcPts val="600"/>
              </a:spcAft>
              <a:buClr>
                <a:srgbClr val="66C2AB"/>
              </a:buClr>
              <a:buSzPct val="150000"/>
              <a:buFont typeface="Wingdings" pitchFamily="2" charset="2"/>
              <a:buChar char="ü"/>
            </a:pPr>
            <a:r>
              <a:rPr lang="en-US" sz="2200" i="1" cap="none" dirty="0">
                <a:solidFill>
                  <a:srgbClr val="3F2A56"/>
                </a:solidFill>
              </a:rPr>
              <a:t>Incentivize teamwork</a:t>
            </a:r>
          </a:p>
          <a:p>
            <a:pPr marL="342900" indent="-342900">
              <a:lnSpc>
                <a:spcPct val="100000"/>
              </a:lnSpc>
              <a:spcBef>
                <a:spcPts val="600"/>
              </a:spcBef>
              <a:spcAft>
                <a:spcPts val="600"/>
              </a:spcAft>
              <a:buClr>
                <a:srgbClr val="66C2AB"/>
              </a:buClr>
              <a:buSzPct val="150000"/>
              <a:buFont typeface="Wingdings" pitchFamily="2" charset="2"/>
              <a:buChar char="ü"/>
            </a:pPr>
            <a:r>
              <a:rPr lang="en-US" sz="2200" i="1" cap="none" dirty="0">
                <a:solidFill>
                  <a:srgbClr val="3F2A56"/>
                </a:solidFill>
              </a:rPr>
              <a:t>Provide EARLY REWARDS (for spare time involvement)</a:t>
            </a:r>
          </a:p>
          <a:p>
            <a:pPr marL="342900" indent="-342900">
              <a:lnSpc>
                <a:spcPct val="100000"/>
              </a:lnSpc>
              <a:spcBef>
                <a:spcPts val="600"/>
              </a:spcBef>
              <a:spcAft>
                <a:spcPts val="600"/>
              </a:spcAft>
              <a:buClr>
                <a:srgbClr val="66C2AB"/>
              </a:buClr>
              <a:buSzPct val="150000"/>
              <a:buFont typeface="Wingdings" pitchFamily="2" charset="2"/>
              <a:buChar char="ü"/>
            </a:pPr>
            <a:r>
              <a:rPr lang="en-US" sz="2200" i="1" cap="none" dirty="0">
                <a:solidFill>
                  <a:srgbClr val="3F2A56"/>
                </a:solidFill>
              </a:rPr>
              <a:t>Provide UNLIMITED REWARDS (for career income potential)</a:t>
            </a:r>
          </a:p>
        </p:txBody>
      </p:sp>
      <p:sp>
        <p:nvSpPr>
          <p:cNvPr id="4" name="Title 1">
            <a:extLst>
              <a:ext uri="{FF2B5EF4-FFF2-40B4-BE49-F238E27FC236}">
                <a16:creationId xmlns:a16="http://schemas.microsoft.com/office/drawing/2014/main" id="{259DBA73-DAE2-2D41-B81B-EEC2A38FB83B}"/>
              </a:ext>
            </a:extLst>
          </p:cNvPr>
          <p:cNvSpPr txBox="1">
            <a:spLocks/>
          </p:cNvSpPr>
          <p:nvPr/>
        </p:nvSpPr>
        <p:spPr>
          <a:xfrm>
            <a:off x="783555" y="342900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b="0" cap="none" spc="0" dirty="0">
                <a:solidFill>
                  <a:schemeClr val="bg1"/>
                </a:solidFill>
              </a:rPr>
              <a:t>What makes for a great compensation plan?</a:t>
            </a:r>
          </a:p>
        </p:txBody>
      </p:sp>
      <p:grpSp>
        <p:nvGrpSpPr>
          <p:cNvPr id="7" name="Group 6">
            <a:extLst>
              <a:ext uri="{FF2B5EF4-FFF2-40B4-BE49-F238E27FC236}">
                <a16:creationId xmlns:a16="http://schemas.microsoft.com/office/drawing/2014/main" id="{5B691EEF-4983-E542-A1AD-12BAFD25EC22}"/>
              </a:ext>
            </a:extLst>
          </p:cNvPr>
          <p:cNvGrpSpPr/>
          <p:nvPr/>
        </p:nvGrpSpPr>
        <p:grpSpPr>
          <a:xfrm>
            <a:off x="2" y="4356716"/>
            <a:ext cx="4960295" cy="1451895"/>
            <a:chOff x="2" y="4356716"/>
            <a:chExt cx="4960295" cy="1451895"/>
          </a:xfrm>
        </p:grpSpPr>
        <p:sp>
          <p:nvSpPr>
            <p:cNvPr id="5" name="Down Arrow 4">
              <a:extLst>
                <a:ext uri="{FF2B5EF4-FFF2-40B4-BE49-F238E27FC236}">
                  <a16:creationId xmlns:a16="http://schemas.microsoft.com/office/drawing/2014/main" id="{785862EC-AB3A-8E40-8EBB-3546CAE9CD82}"/>
                </a:ext>
              </a:extLst>
            </p:cNvPr>
            <p:cNvSpPr/>
            <p:nvPr/>
          </p:nvSpPr>
          <p:spPr>
            <a:xfrm rot="16200000">
              <a:off x="1754202" y="2602516"/>
              <a:ext cx="1451895" cy="4960295"/>
            </a:xfrm>
            <a:prstGeom prst="downArrow">
              <a:avLst>
                <a:gd name="adj1" fmla="val 50000"/>
                <a:gd name="adj2" fmla="val 50000"/>
              </a:avLst>
            </a:prstGeom>
            <a:solidFill>
              <a:srgbClr val="66C2A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57B41DF-B590-1047-8B4E-35F0DD6EB2FB}"/>
                </a:ext>
              </a:extLst>
            </p:cNvPr>
            <p:cNvSpPr txBox="1">
              <a:spLocks/>
            </p:cNvSpPr>
            <p:nvPr/>
          </p:nvSpPr>
          <p:spPr>
            <a:xfrm>
              <a:off x="795059" y="4688588"/>
              <a:ext cx="4029854" cy="774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cap="none" spc="0" dirty="0">
                  <a:solidFill>
                    <a:schemeClr val="bg1"/>
                  </a:solidFill>
                </a:rPr>
                <a:t>ALL OF THIS</a:t>
              </a:r>
            </a:p>
          </p:txBody>
        </p:sp>
      </p:grpSp>
    </p:spTree>
    <p:extLst>
      <p:ext uri="{BB962C8B-B14F-4D97-AF65-F5344CB8AC3E}">
        <p14:creationId xmlns:p14="http://schemas.microsoft.com/office/powerpoint/2010/main" val="51436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A40059-3E2E-ED40-A0D9-ECE1B07F6AA5}"/>
              </a:ext>
            </a:extLst>
          </p:cNvPr>
          <p:cNvSpPr>
            <a:spLocks noGrp="1"/>
          </p:cNvSpPr>
          <p:nvPr>
            <p:ph type="title"/>
          </p:nvPr>
        </p:nvSpPr>
        <p:spPr>
          <a:xfrm>
            <a:off x="8305800" y="504913"/>
            <a:ext cx="3092115" cy="1999815"/>
          </a:xfrm>
        </p:spPr>
        <p:txBody>
          <a:bodyPr>
            <a:noAutofit/>
          </a:bodyPr>
          <a:lstStyle/>
          <a:p>
            <a:r>
              <a:rPr lang="en-US" sz="4800" dirty="0"/>
              <a:t>AMARE</a:t>
            </a:r>
            <a:r>
              <a:rPr lang="en-US" dirty="0"/>
              <a:t> </a:t>
            </a:r>
            <a:r>
              <a:rPr lang="en-US" spc="0" dirty="0"/>
              <a:t>Compensation</a:t>
            </a:r>
            <a:r>
              <a:rPr lang="en-US" sz="2600" dirty="0"/>
              <a:t> </a:t>
            </a:r>
            <a:br>
              <a:rPr lang="en-US" sz="2600" dirty="0"/>
            </a:br>
            <a:r>
              <a:rPr lang="en-US" sz="3200" dirty="0"/>
              <a:t>Plan</a:t>
            </a:r>
            <a:endParaRPr lang="en-US" sz="1800" dirty="0"/>
          </a:p>
        </p:txBody>
      </p:sp>
      <p:sp>
        <p:nvSpPr>
          <p:cNvPr id="36" name="Text Placeholder 35">
            <a:extLst>
              <a:ext uri="{FF2B5EF4-FFF2-40B4-BE49-F238E27FC236}">
                <a16:creationId xmlns:a16="http://schemas.microsoft.com/office/drawing/2014/main" id="{1D46F033-EF9C-1E4F-B992-56653D068CF3}"/>
              </a:ext>
            </a:extLst>
          </p:cNvPr>
          <p:cNvSpPr>
            <a:spLocks noGrp="1"/>
          </p:cNvSpPr>
          <p:nvPr>
            <p:ph type="body" sz="half" idx="2"/>
          </p:nvPr>
        </p:nvSpPr>
        <p:spPr>
          <a:xfrm>
            <a:off x="8305801" y="2743291"/>
            <a:ext cx="3092115" cy="3519841"/>
          </a:xfrm>
        </p:spPr>
        <p:txBody>
          <a:bodyPr>
            <a:normAutofit/>
          </a:bodyPr>
          <a:lstStyle/>
          <a:p>
            <a:pPr>
              <a:buClr>
                <a:schemeClr val="bg1"/>
              </a:buClr>
            </a:pPr>
            <a:r>
              <a:rPr lang="en-US" sz="1800" dirty="0">
                <a:solidFill>
                  <a:schemeClr val="bg1"/>
                </a:solidFill>
              </a:rPr>
              <a:t>EARN SPECIAL BONUSES &amp; REWARDS THROUGH OUR UNIQUE COMPENSATION PLAN </a:t>
            </a:r>
          </a:p>
        </p:txBody>
      </p:sp>
      <p:grpSp>
        <p:nvGrpSpPr>
          <p:cNvPr id="12" name="Group 11">
            <a:extLst>
              <a:ext uri="{FF2B5EF4-FFF2-40B4-BE49-F238E27FC236}">
                <a16:creationId xmlns:a16="http://schemas.microsoft.com/office/drawing/2014/main" id="{2A2B866E-C373-2E42-9753-FA48B1AF76A9}"/>
              </a:ext>
            </a:extLst>
          </p:cNvPr>
          <p:cNvGrpSpPr/>
          <p:nvPr/>
        </p:nvGrpSpPr>
        <p:grpSpPr>
          <a:xfrm>
            <a:off x="265813" y="345424"/>
            <a:ext cx="5819553" cy="997239"/>
            <a:chOff x="-1" y="1093304"/>
            <a:chExt cx="6930730" cy="1474942"/>
          </a:xfrm>
        </p:grpSpPr>
        <p:sp>
          <p:nvSpPr>
            <p:cNvPr id="11" name="Pentagon 10">
              <a:extLst>
                <a:ext uri="{FF2B5EF4-FFF2-40B4-BE49-F238E27FC236}">
                  <a16:creationId xmlns:a16="http://schemas.microsoft.com/office/drawing/2014/main" id="{831A8C1F-1A85-BA44-92FD-A3FBA746604E}"/>
                </a:ext>
              </a:extLst>
            </p:cNvPr>
            <p:cNvSpPr/>
            <p:nvPr/>
          </p:nvSpPr>
          <p:spPr>
            <a:xfrm>
              <a:off x="-1" y="1093304"/>
              <a:ext cx="6930730"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C01A008D-E022-594E-AF25-6D094DE0ECE3}"/>
                </a:ext>
              </a:extLst>
            </p:cNvPr>
            <p:cNvSpPr txBox="1">
              <a:spLocks/>
            </p:cNvSpPr>
            <p:nvPr/>
          </p:nvSpPr>
          <p:spPr>
            <a:xfrm>
              <a:off x="616475" y="1434242"/>
              <a:ext cx="5270965"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3200" dirty="0">
                  <a:solidFill>
                    <a:schemeClr val="bg1"/>
                  </a:solidFill>
                </a:rPr>
                <a:t>UNILEVEL</a:t>
              </a:r>
            </a:p>
          </p:txBody>
        </p:sp>
      </p:grpSp>
      <p:sp>
        <p:nvSpPr>
          <p:cNvPr id="15" name="Title 2">
            <a:extLst>
              <a:ext uri="{FF2B5EF4-FFF2-40B4-BE49-F238E27FC236}">
                <a16:creationId xmlns:a16="http://schemas.microsoft.com/office/drawing/2014/main" id="{D4A84B6C-59AE-B041-88E4-26C78622EAB6}"/>
              </a:ext>
            </a:extLst>
          </p:cNvPr>
          <p:cNvSpPr txBox="1">
            <a:spLocks/>
          </p:cNvSpPr>
          <p:nvPr/>
        </p:nvSpPr>
        <p:spPr>
          <a:xfrm>
            <a:off x="783452" y="2266835"/>
            <a:ext cx="4425892" cy="6659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3200" dirty="0">
                <a:solidFill>
                  <a:schemeClr val="bg1"/>
                </a:solidFill>
              </a:rPr>
              <a:t>ME &amp; THREE</a:t>
            </a:r>
          </a:p>
        </p:txBody>
      </p:sp>
      <p:grpSp>
        <p:nvGrpSpPr>
          <p:cNvPr id="21" name="Group 20">
            <a:extLst>
              <a:ext uri="{FF2B5EF4-FFF2-40B4-BE49-F238E27FC236}">
                <a16:creationId xmlns:a16="http://schemas.microsoft.com/office/drawing/2014/main" id="{882B3E1D-82B7-154C-833E-C8EB187E1872}"/>
              </a:ext>
            </a:extLst>
          </p:cNvPr>
          <p:cNvGrpSpPr/>
          <p:nvPr/>
        </p:nvGrpSpPr>
        <p:grpSpPr>
          <a:xfrm>
            <a:off x="265813" y="1569884"/>
            <a:ext cx="5819553" cy="997239"/>
            <a:chOff x="-1" y="1093304"/>
            <a:chExt cx="6930730" cy="1474942"/>
          </a:xfrm>
        </p:grpSpPr>
        <p:sp>
          <p:nvSpPr>
            <p:cNvPr id="22" name="Pentagon 21">
              <a:extLst>
                <a:ext uri="{FF2B5EF4-FFF2-40B4-BE49-F238E27FC236}">
                  <a16:creationId xmlns:a16="http://schemas.microsoft.com/office/drawing/2014/main" id="{66B8A3E4-7A8B-214E-A9B2-33EB31A1023C}"/>
                </a:ext>
              </a:extLst>
            </p:cNvPr>
            <p:cNvSpPr/>
            <p:nvPr/>
          </p:nvSpPr>
          <p:spPr>
            <a:xfrm>
              <a:off x="-1" y="1093304"/>
              <a:ext cx="6930730"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2">
              <a:extLst>
                <a:ext uri="{FF2B5EF4-FFF2-40B4-BE49-F238E27FC236}">
                  <a16:creationId xmlns:a16="http://schemas.microsoft.com/office/drawing/2014/main" id="{52135356-A78D-F845-9DE3-EDEB02315D9D}"/>
                </a:ext>
              </a:extLst>
            </p:cNvPr>
            <p:cNvSpPr txBox="1">
              <a:spLocks/>
            </p:cNvSpPr>
            <p:nvPr/>
          </p:nvSpPr>
          <p:spPr>
            <a:xfrm>
              <a:off x="616475" y="1434242"/>
              <a:ext cx="5270965"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3200" dirty="0">
                  <a:solidFill>
                    <a:schemeClr val="bg1"/>
                  </a:solidFill>
                </a:rPr>
                <a:t>ME &amp; THREE</a:t>
              </a:r>
            </a:p>
          </p:txBody>
        </p:sp>
      </p:grpSp>
      <p:grpSp>
        <p:nvGrpSpPr>
          <p:cNvPr id="24" name="Group 23">
            <a:extLst>
              <a:ext uri="{FF2B5EF4-FFF2-40B4-BE49-F238E27FC236}">
                <a16:creationId xmlns:a16="http://schemas.microsoft.com/office/drawing/2014/main" id="{2F408714-F9CA-B748-B301-CDE108A7D933}"/>
              </a:ext>
            </a:extLst>
          </p:cNvPr>
          <p:cNvGrpSpPr/>
          <p:nvPr/>
        </p:nvGrpSpPr>
        <p:grpSpPr>
          <a:xfrm>
            <a:off x="265813" y="2803043"/>
            <a:ext cx="5819553" cy="997239"/>
            <a:chOff x="-1" y="1093304"/>
            <a:chExt cx="6930730" cy="1474942"/>
          </a:xfrm>
        </p:grpSpPr>
        <p:sp>
          <p:nvSpPr>
            <p:cNvPr id="25" name="Pentagon 24">
              <a:extLst>
                <a:ext uri="{FF2B5EF4-FFF2-40B4-BE49-F238E27FC236}">
                  <a16:creationId xmlns:a16="http://schemas.microsoft.com/office/drawing/2014/main" id="{4451AACA-33CF-E54F-BDD6-362A003C338A}"/>
                </a:ext>
              </a:extLst>
            </p:cNvPr>
            <p:cNvSpPr/>
            <p:nvPr/>
          </p:nvSpPr>
          <p:spPr>
            <a:xfrm>
              <a:off x="-1" y="1093304"/>
              <a:ext cx="6930730"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2">
              <a:extLst>
                <a:ext uri="{FF2B5EF4-FFF2-40B4-BE49-F238E27FC236}">
                  <a16:creationId xmlns:a16="http://schemas.microsoft.com/office/drawing/2014/main" id="{9876A469-AD24-7142-9829-D8172AC65264}"/>
                </a:ext>
              </a:extLst>
            </p:cNvPr>
            <p:cNvSpPr txBox="1">
              <a:spLocks/>
            </p:cNvSpPr>
            <p:nvPr/>
          </p:nvSpPr>
          <p:spPr>
            <a:xfrm>
              <a:off x="616475" y="1434242"/>
              <a:ext cx="5270965"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3200" dirty="0">
                  <a:solidFill>
                    <a:schemeClr val="bg1"/>
                  </a:solidFill>
                </a:rPr>
                <a:t>Pools</a:t>
              </a:r>
            </a:p>
          </p:txBody>
        </p:sp>
      </p:grpSp>
      <p:grpSp>
        <p:nvGrpSpPr>
          <p:cNvPr id="28" name="Group 27">
            <a:extLst>
              <a:ext uri="{FF2B5EF4-FFF2-40B4-BE49-F238E27FC236}">
                <a16:creationId xmlns:a16="http://schemas.microsoft.com/office/drawing/2014/main" id="{349DD0B7-FBC9-A84B-A08E-DBD1ED5C4718}"/>
              </a:ext>
            </a:extLst>
          </p:cNvPr>
          <p:cNvGrpSpPr/>
          <p:nvPr/>
        </p:nvGrpSpPr>
        <p:grpSpPr>
          <a:xfrm>
            <a:off x="265813" y="4017667"/>
            <a:ext cx="5819553" cy="997239"/>
            <a:chOff x="-1" y="1093304"/>
            <a:chExt cx="6930730" cy="1474942"/>
          </a:xfrm>
        </p:grpSpPr>
        <p:sp>
          <p:nvSpPr>
            <p:cNvPr id="29" name="Pentagon 28">
              <a:extLst>
                <a:ext uri="{FF2B5EF4-FFF2-40B4-BE49-F238E27FC236}">
                  <a16:creationId xmlns:a16="http://schemas.microsoft.com/office/drawing/2014/main" id="{8EF8ED10-A345-9A4B-9A0E-B35FE38F5AFF}"/>
                </a:ext>
              </a:extLst>
            </p:cNvPr>
            <p:cNvSpPr/>
            <p:nvPr/>
          </p:nvSpPr>
          <p:spPr>
            <a:xfrm>
              <a:off x="-1" y="1093304"/>
              <a:ext cx="6930730"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2">
              <a:extLst>
                <a:ext uri="{FF2B5EF4-FFF2-40B4-BE49-F238E27FC236}">
                  <a16:creationId xmlns:a16="http://schemas.microsoft.com/office/drawing/2014/main" id="{B7DD7AA0-83A6-4241-B47E-6FC19A9E8044}"/>
                </a:ext>
              </a:extLst>
            </p:cNvPr>
            <p:cNvSpPr txBox="1">
              <a:spLocks/>
            </p:cNvSpPr>
            <p:nvPr/>
          </p:nvSpPr>
          <p:spPr>
            <a:xfrm>
              <a:off x="616475" y="1434242"/>
              <a:ext cx="5270965"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dirty="0">
                  <a:solidFill>
                    <a:schemeClr val="bg1"/>
                  </a:solidFill>
                </a:rPr>
                <a:t>Guaranteed Financial Income</a:t>
              </a:r>
            </a:p>
          </p:txBody>
        </p:sp>
      </p:grpSp>
      <p:grpSp>
        <p:nvGrpSpPr>
          <p:cNvPr id="31" name="Group 30">
            <a:extLst>
              <a:ext uri="{FF2B5EF4-FFF2-40B4-BE49-F238E27FC236}">
                <a16:creationId xmlns:a16="http://schemas.microsoft.com/office/drawing/2014/main" id="{57C0D939-6700-2E43-B378-CC36FDB6364D}"/>
              </a:ext>
            </a:extLst>
          </p:cNvPr>
          <p:cNvGrpSpPr/>
          <p:nvPr/>
        </p:nvGrpSpPr>
        <p:grpSpPr>
          <a:xfrm>
            <a:off x="265813" y="5245421"/>
            <a:ext cx="5819553" cy="997239"/>
            <a:chOff x="-1" y="1093304"/>
            <a:chExt cx="6930730" cy="1474942"/>
          </a:xfrm>
        </p:grpSpPr>
        <p:sp>
          <p:nvSpPr>
            <p:cNvPr id="35" name="Pentagon 34">
              <a:extLst>
                <a:ext uri="{FF2B5EF4-FFF2-40B4-BE49-F238E27FC236}">
                  <a16:creationId xmlns:a16="http://schemas.microsoft.com/office/drawing/2014/main" id="{3EC23516-D39B-C043-829B-54A5E86D4870}"/>
                </a:ext>
              </a:extLst>
            </p:cNvPr>
            <p:cNvSpPr/>
            <p:nvPr/>
          </p:nvSpPr>
          <p:spPr>
            <a:xfrm>
              <a:off x="-1" y="1093304"/>
              <a:ext cx="6930730"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itle 2">
              <a:extLst>
                <a:ext uri="{FF2B5EF4-FFF2-40B4-BE49-F238E27FC236}">
                  <a16:creationId xmlns:a16="http://schemas.microsoft.com/office/drawing/2014/main" id="{5104A435-B4FA-1D42-BB6B-41BE5D7550B9}"/>
                </a:ext>
              </a:extLst>
            </p:cNvPr>
            <p:cNvSpPr txBox="1">
              <a:spLocks/>
            </p:cNvSpPr>
            <p:nvPr/>
          </p:nvSpPr>
          <p:spPr>
            <a:xfrm>
              <a:off x="616475" y="1434242"/>
              <a:ext cx="5270965"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dirty="0">
                  <a:solidFill>
                    <a:schemeClr val="bg1"/>
                  </a:solidFill>
                </a:rPr>
                <a:t>AND SO MUCH MORE!</a:t>
              </a:r>
            </a:p>
          </p:txBody>
        </p:sp>
      </p:grpSp>
    </p:spTree>
    <p:extLst>
      <p:ext uri="{BB962C8B-B14F-4D97-AF65-F5344CB8AC3E}">
        <p14:creationId xmlns:p14="http://schemas.microsoft.com/office/powerpoint/2010/main" val="226903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4D033-EE16-AB44-9421-2874F862EB7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
            <a:ext cx="12191999" cy="6857999"/>
          </a:xfrm>
          <a:prstGeom prst="rect">
            <a:avLst/>
          </a:prstGeom>
        </p:spPr>
      </p:pic>
      <p:pic>
        <p:nvPicPr>
          <p:cNvPr id="6" name="Picture 5" descr="A close up of a sign&#10;&#10;Description automatically generated">
            <a:extLst>
              <a:ext uri="{FF2B5EF4-FFF2-40B4-BE49-F238E27FC236}">
                <a16:creationId xmlns:a16="http://schemas.microsoft.com/office/drawing/2014/main" id="{D1793465-BE59-7F46-A969-CDD1A6608F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9032"/>
            <a:ext cx="1837832" cy="1837832"/>
          </a:xfrm>
          <a:prstGeom prst="rect">
            <a:avLst/>
          </a:prstGeom>
        </p:spPr>
      </p:pic>
      <p:sp>
        <p:nvSpPr>
          <p:cNvPr id="4" name="Title 1">
            <a:extLst>
              <a:ext uri="{FF2B5EF4-FFF2-40B4-BE49-F238E27FC236}">
                <a16:creationId xmlns:a16="http://schemas.microsoft.com/office/drawing/2014/main" id="{F07B1F1F-2109-064A-86B2-E77DDF75B525}"/>
              </a:ext>
            </a:extLst>
          </p:cNvPr>
          <p:cNvSpPr>
            <a:spLocks noGrp="1"/>
          </p:cNvSpPr>
          <p:nvPr>
            <p:ph type="title"/>
          </p:nvPr>
        </p:nvSpPr>
        <p:spPr>
          <a:xfrm>
            <a:off x="1171080" y="625383"/>
            <a:ext cx="5951615" cy="2333383"/>
          </a:xfrm>
        </p:spPr>
        <p:txBody>
          <a:bodyPr/>
          <a:lstStyle/>
          <a:p>
            <a:r>
              <a:rPr lang="en-US" dirty="0">
                <a:solidFill>
                  <a:schemeClr val="bg1"/>
                </a:solidFill>
                <a:effectLst>
                  <a:outerShdw blurRad="50800" dist="38100" dir="5400000" algn="t" rotWithShape="0">
                    <a:prstClr val="black">
                      <a:alpha val="40000"/>
                    </a:prstClr>
                  </a:outerShdw>
                </a:effectLst>
              </a:rPr>
              <a:t>Los Cabos, Mexico</a:t>
            </a:r>
          </a:p>
        </p:txBody>
      </p:sp>
      <p:sp>
        <p:nvSpPr>
          <p:cNvPr id="5" name="Title 1">
            <a:extLst>
              <a:ext uri="{FF2B5EF4-FFF2-40B4-BE49-F238E27FC236}">
                <a16:creationId xmlns:a16="http://schemas.microsoft.com/office/drawing/2014/main" id="{15F12CC8-C205-5D4D-87E0-BBAF313739A6}"/>
              </a:ext>
            </a:extLst>
          </p:cNvPr>
          <p:cNvSpPr txBox="1">
            <a:spLocks/>
          </p:cNvSpPr>
          <p:nvPr/>
        </p:nvSpPr>
        <p:spPr>
          <a:xfrm>
            <a:off x="1171080" y="2307415"/>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spc="0" dirty="0">
                <a:solidFill>
                  <a:schemeClr val="bg1"/>
                </a:solidFill>
                <a:effectLst>
                  <a:outerShdw blurRad="50800" dist="38100" dir="5400000" algn="t" rotWithShape="0">
                    <a:prstClr val="black">
                      <a:alpha val="40000"/>
                    </a:prstClr>
                  </a:outerShdw>
                </a:effectLst>
              </a:rPr>
              <a:t>Nov. 15-20, 2021</a:t>
            </a:r>
          </a:p>
        </p:txBody>
      </p:sp>
    </p:spTree>
    <p:extLst>
      <p:ext uri="{BB962C8B-B14F-4D97-AF65-F5344CB8AC3E}">
        <p14:creationId xmlns:p14="http://schemas.microsoft.com/office/powerpoint/2010/main" val="428113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itting, blue, ocean&#10;&#10;Description automatically generated">
            <a:extLst>
              <a:ext uri="{FF2B5EF4-FFF2-40B4-BE49-F238E27FC236}">
                <a16:creationId xmlns:a16="http://schemas.microsoft.com/office/drawing/2014/main" id="{65A75883-5994-E74B-B60C-322FA34CC4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95999" y="-1805"/>
            <a:ext cx="6118404" cy="6862858"/>
          </a:xfrm>
          <a:prstGeom prst="rect">
            <a:avLst/>
          </a:prstGeom>
        </p:spPr>
      </p:pic>
      <p:sp>
        <p:nvSpPr>
          <p:cNvPr id="2" name="Title 1">
            <a:extLst>
              <a:ext uri="{FF2B5EF4-FFF2-40B4-BE49-F238E27FC236}">
                <a16:creationId xmlns:a16="http://schemas.microsoft.com/office/drawing/2014/main" id="{89DA4762-D0F7-F340-BF1F-832B5C720358}"/>
              </a:ext>
            </a:extLst>
          </p:cNvPr>
          <p:cNvSpPr>
            <a:spLocks noGrp="1"/>
          </p:cNvSpPr>
          <p:nvPr>
            <p:ph type="title"/>
          </p:nvPr>
        </p:nvSpPr>
        <p:spPr>
          <a:xfrm>
            <a:off x="783555" y="1411447"/>
            <a:ext cx="4543355" cy="2333383"/>
          </a:xfrm>
        </p:spPr>
        <p:txBody>
          <a:bodyPr/>
          <a:lstStyle/>
          <a:p>
            <a:r>
              <a:rPr lang="en-US" dirty="0">
                <a:solidFill>
                  <a:srgbClr val="FFD131"/>
                </a:solidFill>
              </a:rPr>
              <a:t>Hard Rock Los Cabos</a:t>
            </a:r>
          </a:p>
        </p:txBody>
      </p:sp>
      <p:sp>
        <p:nvSpPr>
          <p:cNvPr id="3" name="Title 1">
            <a:extLst>
              <a:ext uri="{FF2B5EF4-FFF2-40B4-BE49-F238E27FC236}">
                <a16:creationId xmlns:a16="http://schemas.microsoft.com/office/drawing/2014/main" id="{EFD85753-C6BE-AE46-8306-79686FA6754E}"/>
              </a:ext>
            </a:extLst>
          </p:cNvPr>
          <p:cNvSpPr txBox="1">
            <a:spLocks/>
          </p:cNvSpPr>
          <p:nvPr/>
        </p:nvSpPr>
        <p:spPr>
          <a:xfrm>
            <a:off x="783555" y="2965142"/>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spc="0" dirty="0">
                <a:solidFill>
                  <a:schemeClr val="bg1"/>
                </a:solidFill>
              </a:rPr>
              <a:t>An All-Inclusive Resort</a:t>
            </a:r>
          </a:p>
        </p:txBody>
      </p:sp>
      <p:sp>
        <p:nvSpPr>
          <p:cNvPr id="4" name="Title 1">
            <a:extLst>
              <a:ext uri="{FF2B5EF4-FFF2-40B4-BE49-F238E27FC236}">
                <a16:creationId xmlns:a16="http://schemas.microsoft.com/office/drawing/2014/main" id="{C7A6585D-22EC-9E4A-8505-1BFB6DAD8D33}"/>
              </a:ext>
            </a:extLst>
          </p:cNvPr>
          <p:cNvSpPr txBox="1">
            <a:spLocks/>
          </p:cNvSpPr>
          <p:nvPr/>
        </p:nvSpPr>
        <p:spPr>
          <a:xfrm>
            <a:off x="783555" y="4170948"/>
            <a:ext cx="4543355" cy="19410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b="0" cap="none" spc="0" dirty="0">
                <a:solidFill>
                  <a:schemeClr val="bg1"/>
                </a:solidFill>
              </a:rPr>
              <a:t>New Customers &amp; Wellness Partners = POINTS!</a:t>
            </a:r>
            <a:br>
              <a:rPr lang="en-US" sz="2400" b="0" cap="none" spc="0" dirty="0">
                <a:solidFill>
                  <a:schemeClr val="bg1"/>
                </a:solidFill>
              </a:rPr>
            </a:br>
            <a:endParaRPr lang="en-US" sz="2400" b="0" cap="none" spc="0" dirty="0">
              <a:solidFill>
                <a:schemeClr val="bg1"/>
              </a:solidFill>
            </a:endParaRPr>
          </a:p>
          <a:p>
            <a:pPr>
              <a:lnSpc>
                <a:spcPct val="100000"/>
              </a:lnSpc>
            </a:pPr>
            <a:r>
              <a:rPr lang="en-US" sz="3200" b="0" cap="none" spc="0" dirty="0">
                <a:solidFill>
                  <a:schemeClr val="bg1"/>
                </a:solidFill>
              </a:rPr>
              <a:t>Enough POINTS = FREE TRIP!</a:t>
            </a:r>
          </a:p>
        </p:txBody>
      </p:sp>
    </p:spTree>
    <p:extLst>
      <p:ext uri="{BB962C8B-B14F-4D97-AF65-F5344CB8AC3E}">
        <p14:creationId xmlns:p14="http://schemas.microsoft.com/office/powerpoint/2010/main" val="374368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5F43-AE23-3A4C-8EC3-C646E7CB1065}"/>
              </a:ext>
            </a:extLst>
          </p:cNvPr>
          <p:cNvSpPr>
            <a:spLocks noGrp="1"/>
          </p:cNvSpPr>
          <p:nvPr>
            <p:ph type="title"/>
          </p:nvPr>
        </p:nvSpPr>
        <p:spPr>
          <a:xfrm>
            <a:off x="795059" y="1142419"/>
            <a:ext cx="4645042" cy="2333383"/>
          </a:xfrm>
        </p:spPr>
        <p:txBody>
          <a:bodyPr/>
          <a:lstStyle/>
          <a:p>
            <a:r>
              <a:rPr lang="en-US" sz="5400" dirty="0">
                <a:solidFill>
                  <a:srgbClr val="FFD131"/>
                </a:solidFill>
              </a:rPr>
              <a:t>100% </a:t>
            </a:r>
            <a:r>
              <a:rPr lang="en-US" sz="3600" dirty="0"/>
              <a:t>SATISFACTION GUARANTEE</a:t>
            </a:r>
          </a:p>
        </p:txBody>
      </p:sp>
      <p:sp>
        <p:nvSpPr>
          <p:cNvPr id="14" name="Title 1">
            <a:extLst>
              <a:ext uri="{FF2B5EF4-FFF2-40B4-BE49-F238E27FC236}">
                <a16:creationId xmlns:a16="http://schemas.microsoft.com/office/drawing/2014/main" id="{45D3D185-0653-3F48-9DD2-9A3E26EFADA4}"/>
              </a:ext>
            </a:extLst>
          </p:cNvPr>
          <p:cNvSpPr txBox="1">
            <a:spLocks/>
          </p:cNvSpPr>
          <p:nvPr/>
        </p:nvSpPr>
        <p:spPr>
          <a:xfrm>
            <a:off x="797716" y="3427955"/>
            <a:ext cx="4543355" cy="833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dirty="0">
                <a:solidFill>
                  <a:srgbClr val="F8F8F8"/>
                </a:solidFill>
              </a:rPr>
              <a:t>EVALUATE THE PRODUCTS FOR YOURSELF RISK FREE</a:t>
            </a:r>
          </a:p>
        </p:txBody>
      </p:sp>
      <p:sp>
        <p:nvSpPr>
          <p:cNvPr id="15" name="Title 1">
            <a:extLst>
              <a:ext uri="{FF2B5EF4-FFF2-40B4-BE49-F238E27FC236}">
                <a16:creationId xmlns:a16="http://schemas.microsoft.com/office/drawing/2014/main" id="{0B41037C-FBC8-1142-A046-554587DD3B42}"/>
              </a:ext>
            </a:extLst>
          </p:cNvPr>
          <p:cNvSpPr txBox="1">
            <a:spLocks/>
          </p:cNvSpPr>
          <p:nvPr/>
        </p:nvSpPr>
        <p:spPr>
          <a:xfrm>
            <a:off x="797716" y="4203172"/>
            <a:ext cx="4543355" cy="14870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600" b="0" cap="none" spc="0" dirty="0">
                <a:solidFill>
                  <a:srgbClr val="F8F8F8"/>
                </a:solidFill>
              </a:rPr>
              <a:t>We offer a complete line of products focused on mental wellness. You can evaluate our products for yourself and if at any time you are not completely satisfied, we will fully refund your purchase. Period.</a:t>
            </a:r>
          </a:p>
        </p:txBody>
      </p:sp>
      <p:sp>
        <p:nvSpPr>
          <p:cNvPr id="16" name="Title 1">
            <a:extLst>
              <a:ext uri="{FF2B5EF4-FFF2-40B4-BE49-F238E27FC236}">
                <a16:creationId xmlns:a16="http://schemas.microsoft.com/office/drawing/2014/main" id="{756A9F6A-6054-C245-8324-C4D069475E79}"/>
              </a:ext>
            </a:extLst>
          </p:cNvPr>
          <p:cNvSpPr txBox="1">
            <a:spLocks/>
          </p:cNvSpPr>
          <p:nvPr/>
        </p:nvSpPr>
        <p:spPr>
          <a:xfrm>
            <a:off x="797716" y="6251943"/>
            <a:ext cx="4543355" cy="331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600" b="0" cap="none" spc="0" dirty="0">
                <a:solidFill>
                  <a:srgbClr val="F8F8F8"/>
                </a:solidFill>
              </a:rPr>
              <a:t>Visit </a:t>
            </a:r>
            <a:r>
              <a:rPr lang="en-US" sz="1600" b="0" cap="none" spc="0" dirty="0" err="1">
                <a:solidFill>
                  <a:srgbClr val="F8F8F8"/>
                </a:solidFill>
              </a:rPr>
              <a:t>amare.com</a:t>
            </a:r>
            <a:r>
              <a:rPr lang="en-US" sz="1600" b="0" cap="none" spc="0" dirty="0">
                <a:solidFill>
                  <a:srgbClr val="F8F8F8"/>
                </a:solidFill>
              </a:rPr>
              <a:t> to view full return policy.</a:t>
            </a:r>
          </a:p>
        </p:txBody>
      </p:sp>
      <p:pic>
        <p:nvPicPr>
          <p:cNvPr id="13" name="Picture 12" descr="Logo&#10;&#10;Description automatically generated">
            <a:extLst>
              <a:ext uri="{FF2B5EF4-FFF2-40B4-BE49-F238E27FC236}">
                <a16:creationId xmlns:a16="http://schemas.microsoft.com/office/drawing/2014/main" id="{EE39BADB-E992-844D-B03E-61CDE77F7C81}"/>
              </a:ext>
            </a:extLst>
          </p:cNvPr>
          <p:cNvPicPr>
            <a:picLocks noChangeAspect="1"/>
          </p:cNvPicPr>
          <p:nvPr/>
        </p:nvPicPr>
        <p:blipFill>
          <a:blip r:embed="rId2"/>
          <a:stretch>
            <a:fillRect/>
          </a:stretch>
        </p:blipFill>
        <p:spPr>
          <a:xfrm>
            <a:off x="6850931" y="1264451"/>
            <a:ext cx="4327008" cy="4327008"/>
          </a:xfrm>
          <a:prstGeom prst="rect">
            <a:avLst/>
          </a:prstGeom>
        </p:spPr>
      </p:pic>
    </p:spTree>
    <p:extLst>
      <p:ext uri="{BB962C8B-B14F-4D97-AF65-F5344CB8AC3E}">
        <p14:creationId xmlns:p14="http://schemas.microsoft.com/office/powerpoint/2010/main" val="398316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F18643-1BA8-4343-BE7F-343B5E719F0A}"/>
              </a:ext>
            </a:extLst>
          </p:cNvPr>
          <p:cNvGrpSpPr/>
          <p:nvPr/>
        </p:nvGrpSpPr>
        <p:grpSpPr>
          <a:xfrm>
            <a:off x="-368690" y="686595"/>
            <a:ext cx="12929380" cy="3017520"/>
            <a:chOff x="-368690" y="686595"/>
            <a:chExt cx="12929380" cy="3017520"/>
          </a:xfrm>
        </p:grpSpPr>
        <p:sp>
          <p:nvSpPr>
            <p:cNvPr id="5" name="Rounded Rectangle 4">
              <a:extLst>
                <a:ext uri="{FF2B5EF4-FFF2-40B4-BE49-F238E27FC236}">
                  <a16:creationId xmlns:a16="http://schemas.microsoft.com/office/drawing/2014/main" id="{2A9F2581-920E-0949-8359-116245B272AE}"/>
                </a:ext>
              </a:extLst>
            </p:cNvPr>
            <p:cNvSpPr/>
            <p:nvPr/>
          </p:nvSpPr>
          <p:spPr>
            <a:xfrm>
              <a:off x="-368690" y="1143795"/>
              <a:ext cx="12929380" cy="2103120"/>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0A6AD2C-C312-204D-A1FC-0FF7E51E8E6C}"/>
                </a:ext>
              </a:extLst>
            </p:cNvPr>
            <p:cNvSpPr txBox="1">
              <a:spLocks/>
            </p:cNvSpPr>
            <p:nvPr/>
          </p:nvSpPr>
          <p:spPr>
            <a:xfrm>
              <a:off x="610763" y="1127762"/>
              <a:ext cx="5485237" cy="2119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r>
                <a:rPr lang="en-US" sz="4400" cap="none" dirty="0">
                  <a:solidFill>
                    <a:schemeClr val="bg1"/>
                  </a:solidFill>
                </a:rPr>
                <a:t>CUSTOMER</a:t>
              </a:r>
              <a:br>
                <a:rPr lang="en-US" sz="2400" b="0" cap="none" dirty="0">
                  <a:solidFill>
                    <a:schemeClr val="bg1"/>
                  </a:solidFill>
                </a:rPr>
              </a:br>
              <a:r>
                <a:rPr lang="en-US" sz="1800" b="0" cap="none" spc="0" dirty="0">
                  <a:solidFill>
                    <a:schemeClr val="bg1"/>
                  </a:solidFill>
                </a:rPr>
                <a:t>Use a Personal Promo Code &amp; Get </a:t>
              </a:r>
              <a:br>
                <a:rPr lang="en-US" sz="2800" b="0" cap="none" spc="0" dirty="0">
                  <a:solidFill>
                    <a:schemeClr val="bg1"/>
                  </a:solidFill>
                </a:rPr>
              </a:br>
              <a:r>
                <a:rPr lang="en-US" sz="3200" cap="none" spc="0" dirty="0">
                  <a:solidFill>
                    <a:schemeClr val="bg1"/>
                  </a:solidFill>
                </a:rPr>
                <a:t>$10 OFF</a:t>
              </a:r>
              <a:r>
                <a:rPr lang="en-US" sz="3200" b="0" cap="none" spc="0" dirty="0">
                  <a:solidFill>
                    <a:schemeClr val="bg1"/>
                  </a:solidFill>
                </a:rPr>
                <a:t> </a:t>
              </a:r>
              <a:br>
                <a:rPr lang="en-US" sz="2800" b="0" cap="none" spc="0" dirty="0">
                  <a:solidFill>
                    <a:schemeClr val="bg1"/>
                  </a:solidFill>
                </a:rPr>
              </a:br>
              <a:r>
                <a:rPr lang="en-US" sz="2400" b="0" cap="none" spc="0" dirty="0">
                  <a:solidFill>
                    <a:schemeClr val="bg1"/>
                  </a:solidFill>
                </a:rPr>
                <a:t>Your First Order</a:t>
              </a:r>
            </a:p>
          </p:txBody>
        </p:sp>
        <p:pic>
          <p:nvPicPr>
            <p:cNvPr id="8" name="Picture 7" descr="A picture containing text, bottlecap, gear&#10;&#10;Description automatically generated">
              <a:extLst>
                <a:ext uri="{FF2B5EF4-FFF2-40B4-BE49-F238E27FC236}">
                  <a16:creationId xmlns:a16="http://schemas.microsoft.com/office/drawing/2014/main" id="{51DA31A7-ACDB-5441-B7D5-252AC9576E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87240" y="686595"/>
              <a:ext cx="3017520" cy="3017520"/>
            </a:xfrm>
            <a:prstGeom prst="rect">
              <a:avLst/>
            </a:prstGeom>
          </p:spPr>
        </p:pic>
        <p:sp>
          <p:nvSpPr>
            <p:cNvPr id="10" name="Title 1">
              <a:extLst>
                <a:ext uri="{FF2B5EF4-FFF2-40B4-BE49-F238E27FC236}">
                  <a16:creationId xmlns:a16="http://schemas.microsoft.com/office/drawing/2014/main" id="{6F6E6FAD-5BAB-CA46-A492-186E9C12DA6E}"/>
                </a:ext>
              </a:extLst>
            </p:cNvPr>
            <p:cNvSpPr txBox="1">
              <a:spLocks/>
            </p:cNvSpPr>
            <p:nvPr/>
          </p:nvSpPr>
          <p:spPr>
            <a:xfrm>
              <a:off x="7570363" y="1127762"/>
              <a:ext cx="4164437" cy="2119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marL="285750" indent="-285750">
                <a:buFont typeface="Arial" panose="020B0604020202020204" pitchFamily="34" charset="0"/>
                <a:buChar char="•"/>
              </a:pPr>
              <a:r>
                <a:rPr lang="en-US" sz="1800" b="0" cap="none" dirty="0">
                  <a:solidFill>
                    <a:schemeClr val="bg1"/>
                  </a:solidFill>
                </a:rPr>
                <a:t>Enjoy premium, natural, effective products</a:t>
              </a:r>
              <a:endParaRPr lang="en-US" sz="1800" b="0" cap="none" spc="0" dirty="0">
                <a:solidFill>
                  <a:schemeClr val="bg1"/>
                </a:solidFill>
              </a:endParaRPr>
            </a:p>
          </p:txBody>
        </p:sp>
      </p:grpSp>
      <p:grpSp>
        <p:nvGrpSpPr>
          <p:cNvPr id="3" name="Group 2">
            <a:extLst>
              <a:ext uri="{FF2B5EF4-FFF2-40B4-BE49-F238E27FC236}">
                <a16:creationId xmlns:a16="http://schemas.microsoft.com/office/drawing/2014/main" id="{A511AB34-76F8-0C4A-8003-2957E354118D}"/>
              </a:ext>
            </a:extLst>
          </p:cNvPr>
          <p:cNvGrpSpPr/>
          <p:nvPr/>
        </p:nvGrpSpPr>
        <p:grpSpPr>
          <a:xfrm>
            <a:off x="-368690" y="3745429"/>
            <a:ext cx="12929380" cy="3017520"/>
            <a:chOff x="-368690" y="3745429"/>
            <a:chExt cx="12929380" cy="3017520"/>
          </a:xfrm>
        </p:grpSpPr>
        <p:sp>
          <p:nvSpPr>
            <p:cNvPr id="4" name="Rounded Rectangle 3">
              <a:extLst>
                <a:ext uri="{FF2B5EF4-FFF2-40B4-BE49-F238E27FC236}">
                  <a16:creationId xmlns:a16="http://schemas.microsoft.com/office/drawing/2014/main" id="{F8E5788F-810F-804B-BBB2-F6209ACAECBC}"/>
                </a:ext>
              </a:extLst>
            </p:cNvPr>
            <p:cNvSpPr/>
            <p:nvPr/>
          </p:nvSpPr>
          <p:spPr>
            <a:xfrm>
              <a:off x="-368690" y="4202629"/>
              <a:ext cx="12929380" cy="2103120"/>
            </a:xfrm>
            <a:prstGeom prst="roundRect">
              <a:avLst/>
            </a:prstGeom>
            <a:solidFill>
              <a:srgbClr val="F8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B689DB5-BB6E-2F44-8112-53A8EBC99FA7}"/>
                </a:ext>
              </a:extLst>
            </p:cNvPr>
            <p:cNvSpPr txBox="1">
              <a:spLocks/>
            </p:cNvSpPr>
            <p:nvPr/>
          </p:nvSpPr>
          <p:spPr>
            <a:xfrm>
              <a:off x="610763" y="4186596"/>
              <a:ext cx="5485237" cy="2119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cap="all"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4400" cap="none" dirty="0"/>
                <a:t>WELLNESS </a:t>
              </a:r>
              <a:br>
                <a:rPr lang="en-US" sz="4400" cap="none" dirty="0"/>
              </a:br>
              <a:r>
                <a:rPr lang="en-US" sz="4400" cap="none" dirty="0"/>
                <a:t>PARTNER</a:t>
              </a:r>
              <a:br>
                <a:rPr lang="en-US" sz="2800" b="0" cap="none" spc="0" dirty="0"/>
              </a:br>
              <a:r>
                <a:rPr lang="en-US" sz="3200" cap="none" spc="0" dirty="0"/>
                <a:t>$69.95/year</a:t>
              </a:r>
              <a:endParaRPr lang="en-US" sz="2400" b="0" cap="none" spc="0" dirty="0"/>
            </a:p>
          </p:txBody>
        </p:sp>
        <p:pic>
          <p:nvPicPr>
            <p:cNvPr id="9" name="Picture 8" descr="A picture containing icon&#10;&#10;Description automatically generated">
              <a:extLst>
                <a:ext uri="{FF2B5EF4-FFF2-40B4-BE49-F238E27FC236}">
                  <a16:creationId xmlns:a16="http://schemas.microsoft.com/office/drawing/2014/main" id="{78D08984-05B9-F74D-B732-ABFCC06F8645}"/>
                </a:ext>
              </a:extLst>
            </p:cNvPr>
            <p:cNvPicPr>
              <a:picLocks noChangeAspect="1"/>
            </p:cNvPicPr>
            <p:nvPr/>
          </p:nvPicPr>
          <p:blipFill>
            <a:blip r:embed="rId3"/>
            <a:stretch>
              <a:fillRect/>
            </a:stretch>
          </p:blipFill>
          <p:spPr>
            <a:xfrm>
              <a:off x="4587240" y="3745429"/>
              <a:ext cx="3017520" cy="3017520"/>
            </a:xfrm>
            <a:prstGeom prst="rect">
              <a:avLst/>
            </a:prstGeom>
          </p:spPr>
        </p:pic>
        <p:sp>
          <p:nvSpPr>
            <p:cNvPr id="11" name="Title 1">
              <a:extLst>
                <a:ext uri="{FF2B5EF4-FFF2-40B4-BE49-F238E27FC236}">
                  <a16:creationId xmlns:a16="http://schemas.microsoft.com/office/drawing/2014/main" id="{9ABB911C-EE7F-FC47-8397-72C9ED061CFA}"/>
                </a:ext>
              </a:extLst>
            </p:cNvPr>
            <p:cNvSpPr txBox="1">
              <a:spLocks/>
            </p:cNvSpPr>
            <p:nvPr/>
          </p:nvSpPr>
          <p:spPr>
            <a:xfrm>
              <a:off x="7570363" y="4186596"/>
              <a:ext cx="4164437" cy="2119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cap="all"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85750" indent="-285750">
                <a:buFont typeface="Arial" panose="020B0604020202020204" pitchFamily="34" charset="0"/>
                <a:buChar char="•"/>
              </a:pPr>
              <a:r>
                <a:rPr lang="en-US" sz="1800" b="0" cap="none" dirty="0"/>
                <a:t>Enjoy premium, natural, effective products</a:t>
              </a:r>
              <a:br>
                <a:rPr lang="en-US" sz="1800" b="0" cap="none" dirty="0"/>
              </a:br>
              <a:endParaRPr lang="en-US" sz="1800" b="0" cap="none" dirty="0"/>
            </a:p>
            <a:p>
              <a:pPr marL="285750" indent="-285750">
                <a:buFont typeface="Arial" panose="020B0604020202020204" pitchFamily="34" charset="0"/>
                <a:buChar char="•"/>
              </a:pPr>
              <a:r>
                <a:rPr lang="en-US" sz="1800" b="0" cap="none" spc="0" dirty="0"/>
                <a:t>Share Amare in a fun, purposeful, and engaging way, while earning an income</a:t>
              </a:r>
            </a:p>
          </p:txBody>
        </p:sp>
      </p:grpSp>
    </p:spTree>
    <p:extLst>
      <p:ext uri="{BB962C8B-B14F-4D97-AF65-F5344CB8AC3E}">
        <p14:creationId xmlns:p14="http://schemas.microsoft.com/office/powerpoint/2010/main" val="206546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Shape&#10;&#10;Description automatically generated">
            <a:extLst>
              <a:ext uri="{FF2B5EF4-FFF2-40B4-BE49-F238E27FC236}">
                <a16:creationId xmlns:a16="http://schemas.microsoft.com/office/drawing/2014/main" id="{A0DEB70D-C783-F448-BCF6-E8D77460DEF6}"/>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l="2835" r="2627"/>
          <a:stretch/>
        </p:blipFill>
        <p:spPr>
          <a:xfrm>
            <a:off x="408544" y="2227830"/>
            <a:ext cx="1665569" cy="4706506"/>
          </a:xfrm>
          <a:prstGeom prst="rect">
            <a:avLst/>
          </a:prstGeom>
        </p:spPr>
      </p:pic>
      <p:sp>
        <p:nvSpPr>
          <p:cNvPr id="2" name="Title 1">
            <a:extLst>
              <a:ext uri="{FF2B5EF4-FFF2-40B4-BE49-F238E27FC236}">
                <a16:creationId xmlns:a16="http://schemas.microsoft.com/office/drawing/2014/main" id="{59F1F249-E6EE-4D40-938C-758E4425CA29}"/>
              </a:ext>
            </a:extLst>
          </p:cNvPr>
          <p:cNvSpPr>
            <a:spLocks noGrp="1"/>
          </p:cNvSpPr>
          <p:nvPr>
            <p:ph type="title"/>
          </p:nvPr>
        </p:nvSpPr>
        <p:spPr>
          <a:xfrm>
            <a:off x="0" y="873661"/>
            <a:ext cx="12192000" cy="706390"/>
          </a:xfrm>
        </p:spPr>
        <p:txBody>
          <a:bodyPr>
            <a:noAutofit/>
          </a:bodyPr>
          <a:lstStyle/>
          <a:p>
            <a:pPr algn="ctr"/>
            <a:r>
              <a:rPr lang="en-US" sz="4000" dirty="0">
                <a:solidFill>
                  <a:srgbClr val="3F2A56"/>
                </a:solidFill>
              </a:rPr>
              <a:t>AMARE SOLUTIONS</a:t>
            </a:r>
          </a:p>
        </p:txBody>
      </p:sp>
      <p:grpSp>
        <p:nvGrpSpPr>
          <p:cNvPr id="43" name="Group 42">
            <a:extLst>
              <a:ext uri="{FF2B5EF4-FFF2-40B4-BE49-F238E27FC236}">
                <a16:creationId xmlns:a16="http://schemas.microsoft.com/office/drawing/2014/main" id="{F7E458AE-FEEC-4647-A8CB-420771C840E3}"/>
              </a:ext>
            </a:extLst>
          </p:cNvPr>
          <p:cNvGrpSpPr/>
          <p:nvPr/>
        </p:nvGrpSpPr>
        <p:grpSpPr>
          <a:xfrm>
            <a:off x="428565" y="1858919"/>
            <a:ext cx="4743525" cy="368910"/>
            <a:chOff x="3488010" y="1972546"/>
            <a:chExt cx="4743525" cy="368910"/>
          </a:xfrm>
        </p:grpSpPr>
        <p:cxnSp>
          <p:nvCxnSpPr>
            <p:cNvPr id="39" name="Straight Connector 38">
              <a:extLst>
                <a:ext uri="{FF2B5EF4-FFF2-40B4-BE49-F238E27FC236}">
                  <a16:creationId xmlns:a16="http://schemas.microsoft.com/office/drawing/2014/main" id="{413723B4-5E26-7942-AAC3-F76E9FEB6FDD}"/>
                </a:ext>
              </a:extLst>
            </p:cNvPr>
            <p:cNvCxnSpPr>
              <a:cxnSpLocks/>
            </p:cNvCxnSpPr>
            <p:nvPr/>
          </p:nvCxnSpPr>
          <p:spPr>
            <a:xfrm>
              <a:off x="3488010" y="2138429"/>
              <a:ext cx="1737360" cy="0"/>
            </a:xfrm>
            <a:prstGeom prst="line">
              <a:avLst/>
            </a:prstGeom>
            <a:ln w="28575">
              <a:solidFill>
                <a:srgbClr val="5C3F7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238590C-0F2C-5849-8CFF-4E858C284430}"/>
                </a:ext>
              </a:extLst>
            </p:cNvPr>
            <p:cNvCxnSpPr>
              <a:cxnSpLocks/>
            </p:cNvCxnSpPr>
            <p:nvPr/>
          </p:nvCxnSpPr>
          <p:spPr>
            <a:xfrm>
              <a:off x="6494175" y="2138429"/>
              <a:ext cx="1737360" cy="0"/>
            </a:xfrm>
            <a:prstGeom prst="line">
              <a:avLst/>
            </a:prstGeom>
            <a:ln w="28575">
              <a:solidFill>
                <a:srgbClr val="5C3F7F"/>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D4829274-6346-334F-B636-0CEA816B7EA4}"/>
                </a:ext>
              </a:extLst>
            </p:cNvPr>
            <p:cNvSpPr txBox="1">
              <a:spLocks/>
            </p:cNvSpPr>
            <p:nvPr/>
          </p:nvSpPr>
          <p:spPr>
            <a:xfrm>
              <a:off x="5211409" y="1972546"/>
              <a:ext cx="1296728" cy="36891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cap="none" spc="0" dirty="0">
                  <a:solidFill>
                    <a:srgbClr val="5C3F7F"/>
                  </a:solidFill>
                </a:rPr>
                <a:t>Favorites</a:t>
              </a:r>
              <a:endParaRPr lang="en-US" sz="1400" cap="none" spc="0" dirty="0">
                <a:solidFill>
                  <a:srgbClr val="5C3F7F"/>
                </a:solidFill>
              </a:endParaRPr>
            </a:p>
          </p:txBody>
        </p:sp>
      </p:grpSp>
      <p:grpSp>
        <p:nvGrpSpPr>
          <p:cNvPr id="44" name="Group 43">
            <a:extLst>
              <a:ext uri="{FF2B5EF4-FFF2-40B4-BE49-F238E27FC236}">
                <a16:creationId xmlns:a16="http://schemas.microsoft.com/office/drawing/2014/main" id="{C79BDFA8-22D8-E747-BA74-B7D8FE34EC70}"/>
              </a:ext>
            </a:extLst>
          </p:cNvPr>
          <p:cNvGrpSpPr/>
          <p:nvPr/>
        </p:nvGrpSpPr>
        <p:grpSpPr>
          <a:xfrm>
            <a:off x="5628563" y="1877491"/>
            <a:ext cx="2670899" cy="368910"/>
            <a:chOff x="4535356" y="1972546"/>
            <a:chExt cx="2670899" cy="368910"/>
          </a:xfrm>
        </p:grpSpPr>
        <p:cxnSp>
          <p:nvCxnSpPr>
            <p:cNvPr id="45" name="Straight Connector 44">
              <a:extLst>
                <a:ext uri="{FF2B5EF4-FFF2-40B4-BE49-F238E27FC236}">
                  <a16:creationId xmlns:a16="http://schemas.microsoft.com/office/drawing/2014/main" id="{811102ED-7CD3-4D49-B116-97C7D4D5452A}"/>
                </a:ext>
              </a:extLst>
            </p:cNvPr>
            <p:cNvCxnSpPr>
              <a:cxnSpLocks/>
            </p:cNvCxnSpPr>
            <p:nvPr/>
          </p:nvCxnSpPr>
          <p:spPr>
            <a:xfrm>
              <a:off x="4535356" y="2138429"/>
              <a:ext cx="780572" cy="0"/>
            </a:xfrm>
            <a:prstGeom prst="line">
              <a:avLst/>
            </a:prstGeom>
            <a:ln w="127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1266034-EF3A-824A-8991-52C27A458CD7}"/>
                </a:ext>
              </a:extLst>
            </p:cNvPr>
            <p:cNvCxnSpPr>
              <a:cxnSpLocks/>
            </p:cNvCxnSpPr>
            <p:nvPr/>
          </p:nvCxnSpPr>
          <p:spPr>
            <a:xfrm>
              <a:off x="6425683" y="2138429"/>
              <a:ext cx="780572" cy="0"/>
            </a:xfrm>
            <a:prstGeom prst="line">
              <a:avLst/>
            </a:prstGeom>
            <a:ln w="12700">
              <a:solidFill>
                <a:srgbClr val="3F2A56"/>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92B8A79C-9F75-CC4F-8E6D-87751C4632E4}"/>
                </a:ext>
              </a:extLst>
            </p:cNvPr>
            <p:cNvSpPr txBox="1">
              <a:spLocks/>
            </p:cNvSpPr>
            <p:nvPr/>
          </p:nvSpPr>
          <p:spPr>
            <a:xfrm>
              <a:off x="5315928" y="1972546"/>
              <a:ext cx="1109755" cy="3689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Essentials</a:t>
              </a:r>
              <a:endParaRPr lang="en-US" sz="1000" b="0" cap="none" spc="0" dirty="0">
                <a:solidFill>
                  <a:srgbClr val="3F2A56"/>
                </a:solidFill>
              </a:endParaRPr>
            </a:p>
          </p:txBody>
        </p:sp>
      </p:grpSp>
      <p:grpSp>
        <p:nvGrpSpPr>
          <p:cNvPr id="48" name="Group 47">
            <a:extLst>
              <a:ext uri="{FF2B5EF4-FFF2-40B4-BE49-F238E27FC236}">
                <a16:creationId xmlns:a16="http://schemas.microsoft.com/office/drawing/2014/main" id="{E5345F33-6E9F-3443-8186-07A454C9492F}"/>
              </a:ext>
            </a:extLst>
          </p:cNvPr>
          <p:cNvGrpSpPr/>
          <p:nvPr/>
        </p:nvGrpSpPr>
        <p:grpSpPr>
          <a:xfrm>
            <a:off x="8997988" y="1877531"/>
            <a:ext cx="2670899" cy="368910"/>
            <a:chOff x="4535356" y="1972546"/>
            <a:chExt cx="2670899" cy="368910"/>
          </a:xfrm>
        </p:grpSpPr>
        <p:cxnSp>
          <p:nvCxnSpPr>
            <p:cNvPr id="49" name="Straight Connector 48">
              <a:extLst>
                <a:ext uri="{FF2B5EF4-FFF2-40B4-BE49-F238E27FC236}">
                  <a16:creationId xmlns:a16="http://schemas.microsoft.com/office/drawing/2014/main" id="{71A7F16F-8A18-4042-9EAB-459F49C83134}"/>
                </a:ext>
              </a:extLst>
            </p:cNvPr>
            <p:cNvCxnSpPr>
              <a:cxnSpLocks/>
            </p:cNvCxnSpPr>
            <p:nvPr/>
          </p:nvCxnSpPr>
          <p:spPr>
            <a:xfrm>
              <a:off x="4535356" y="2138429"/>
              <a:ext cx="780572" cy="0"/>
            </a:xfrm>
            <a:prstGeom prst="line">
              <a:avLst/>
            </a:prstGeom>
            <a:ln w="127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4D93CB1-CB92-C74F-9079-C555C11CDEA6}"/>
                </a:ext>
              </a:extLst>
            </p:cNvPr>
            <p:cNvCxnSpPr>
              <a:cxnSpLocks/>
            </p:cNvCxnSpPr>
            <p:nvPr/>
          </p:nvCxnSpPr>
          <p:spPr>
            <a:xfrm>
              <a:off x="6425683" y="2138429"/>
              <a:ext cx="780572" cy="0"/>
            </a:xfrm>
            <a:prstGeom prst="line">
              <a:avLst/>
            </a:prstGeom>
            <a:ln w="12700">
              <a:solidFill>
                <a:srgbClr val="3F2A56"/>
              </a:solidFill>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2FCD7D95-EB64-314D-8EB8-F4D31318D3A0}"/>
                </a:ext>
              </a:extLst>
            </p:cNvPr>
            <p:cNvSpPr txBox="1">
              <a:spLocks/>
            </p:cNvSpPr>
            <p:nvPr/>
          </p:nvSpPr>
          <p:spPr>
            <a:xfrm>
              <a:off x="5315928" y="1972546"/>
              <a:ext cx="1109755" cy="3689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Real Deal</a:t>
              </a:r>
              <a:endParaRPr lang="en-US" sz="1000" b="0" cap="none" spc="0" dirty="0">
                <a:solidFill>
                  <a:srgbClr val="3F2A56"/>
                </a:solidFill>
              </a:endParaRPr>
            </a:p>
          </p:txBody>
        </p:sp>
      </p:grpSp>
      <p:sp>
        <p:nvSpPr>
          <p:cNvPr id="9" name="Title 1">
            <a:extLst>
              <a:ext uri="{FF2B5EF4-FFF2-40B4-BE49-F238E27FC236}">
                <a16:creationId xmlns:a16="http://schemas.microsoft.com/office/drawing/2014/main" id="{696DEB50-8C05-8143-B265-C061FC09A625}"/>
              </a:ext>
            </a:extLst>
          </p:cNvPr>
          <p:cNvSpPr txBox="1">
            <a:spLocks/>
          </p:cNvSpPr>
          <p:nvPr/>
        </p:nvSpPr>
        <p:spPr>
          <a:xfrm>
            <a:off x="2068090" y="2354649"/>
            <a:ext cx="1649864" cy="706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100" spc="0" dirty="0"/>
              <a:t>STRESS</a:t>
            </a:r>
            <a:r>
              <a:rPr lang="en-US" sz="1600" spc="0" dirty="0"/>
              <a:t> RESILIENCE</a:t>
            </a:r>
          </a:p>
        </p:txBody>
      </p:sp>
      <p:sp>
        <p:nvSpPr>
          <p:cNvPr id="10" name="Title 1">
            <a:extLst>
              <a:ext uri="{FF2B5EF4-FFF2-40B4-BE49-F238E27FC236}">
                <a16:creationId xmlns:a16="http://schemas.microsoft.com/office/drawing/2014/main" id="{31F7A704-6B1A-2B44-A086-447BFD16BD6E}"/>
              </a:ext>
            </a:extLst>
          </p:cNvPr>
          <p:cNvSpPr txBox="1">
            <a:spLocks/>
          </p:cNvSpPr>
          <p:nvPr/>
        </p:nvSpPr>
        <p:spPr>
          <a:xfrm>
            <a:off x="2079377" y="5018238"/>
            <a:ext cx="1649864" cy="80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b="0" cap="none" spc="0" dirty="0">
                <a:solidFill>
                  <a:srgbClr val="3F2A56"/>
                </a:solidFill>
              </a:rPr>
              <a:t>The world's first award-winning gut-brain axis nutrition system</a:t>
            </a:r>
          </a:p>
        </p:txBody>
      </p:sp>
      <p:sp>
        <p:nvSpPr>
          <p:cNvPr id="11" name="Title 1">
            <a:extLst>
              <a:ext uri="{FF2B5EF4-FFF2-40B4-BE49-F238E27FC236}">
                <a16:creationId xmlns:a16="http://schemas.microsoft.com/office/drawing/2014/main" id="{7B1CF71E-28F5-1340-A43B-181D908E93A0}"/>
              </a:ext>
            </a:extLst>
          </p:cNvPr>
          <p:cNvSpPr txBox="1">
            <a:spLocks/>
          </p:cNvSpPr>
          <p:nvPr/>
        </p:nvSpPr>
        <p:spPr>
          <a:xfrm>
            <a:off x="2077651" y="5866730"/>
            <a:ext cx="1649864" cy="327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cap="none" spc="0" dirty="0"/>
              <a:t>$134.95 S&amp;S</a:t>
            </a:r>
          </a:p>
        </p:txBody>
      </p:sp>
      <p:pic>
        <p:nvPicPr>
          <p:cNvPr id="25" name="Picture 6">
            <a:extLst>
              <a:ext uri="{FF2B5EF4-FFF2-40B4-BE49-F238E27FC236}">
                <a16:creationId xmlns:a16="http://schemas.microsoft.com/office/drawing/2014/main" id="{D73BFAEE-4E3D-454E-9098-E90EBA21183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62739" y="3857000"/>
            <a:ext cx="1266739" cy="682861"/>
          </a:xfrm>
          <a:prstGeom prst="rect">
            <a:avLst/>
          </a:prstGeom>
        </p:spPr>
      </p:pic>
      <p:sp>
        <p:nvSpPr>
          <p:cNvPr id="59" name="Title 1">
            <a:extLst>
              <a:ext uri="{FF2B5EF4-FFF2-40B4-BE49-F238E27FC236}">
                <a16:creationId xmlns:a16="http://schemas.microsoft.com/office/drawing/2014/main" id="{562D5A9B-BB1D-9045-B1C1-29F166202716}"/>
              </a:ext>
            </a:extLst>
          </p:cNvPr>
          <p:cNvSpPr txBox="1">
            <a:spLocks/>
          </p:cNvSpPr>
          <p:nvPr/>
        </p:nvSpPr>
        <p:spPr>
          <a:xfrm>
            <a:off x="2079377" y="4548183"/>
            <a:ext cx="1649864" cy="4132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cap="none" spc="0" dirty="0">
                <a:solidFill>
                  <a:srgbClr val="3F2A56"/>
                </a:solidFill>
              </a:rPr>
              <a:t>Amare </a:t>
            </a:r>
            <a:r>
              <a:rPr lang="en-US" sz="1000" cap="none" spc="0" dirty="0" err="1">
                <a:solidFill>
                  <a:srgbClr val="3F2A56"/>
                </a:solidFill>
              </a:rPr>
              <a:t>FundaMentals</a:t>
            </a:r>
            <a:r>
              <a:rPr lang="en-US" sz="1000" cap="none" spc="0" dirty="0">
                <a:solidFill>
                  <a:srgbClr val="3F2A56"/>
                </a:solidFill>
              </a:rPr>
              <a:t> Pack</a:t>
            </a:r>
          </a:p>
        </p:txBody>
      </p:sp>
      <p:sp>
        <p:nvSpPr>
          <p:cNvPr id="13" name="Title 1">
            <a:extLst>
              <a:ext uri="{FF2B5EF4-FFF2-40B4-BE49-F238E27FC236}">
                <a16:creationId xmlns:a16="http://schemas.microsoft.com/office/drawing/2014/main" id="{4A8F7AEB-5C45-BF4A-ABC0-663C9525619E}"/>
              </a:ext>
            </a:extLst>
          </p:cNvPr>
          <p:cNvSpPr txBox="1">
            <a:spLocks/>
          </p:cNvSpPr>
          <p:nvPr/>
        </p:nvSpPr>
        <p:spPr>
          <a:xfrm>
            <a:off x="8626190" y="2354649"/>
            <a:ext cx="1717588" cy="706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600" spc="0" dirty="0"/>
              <a:t>CONFIDENCE &amp; WEIGHT</a:t>
            </a:r>
          </a:p>
        </p:txBody>
      </p:sp>
      <p:sp>
        <p:nvSpPr>
          <p:cNvPr id="14" name="Title 1">
            <a:extLst>
              <a:ext uri="{FF2B5EF4-FFF2-40B4-BE49-F238E27FC236}">
                <a16:creationId xmlns:a16="http://schemas.microsoft.com/office/drawing/2014/main" id="{63569F4B-0A23-3447-A1F2-04222AE48A2D}"/>
              </a:ext>
            </a:extLst>
          </p:cNvPr>
          <p:cNvSpPr txBox="1">
            <a:spLocks/>
          </p:cNvSpPr>
          <p:nvPr/>
        </p:nvSpPr>
        <p:spPr>
          <a:xfrm>
            <a:off x="8682625" y="4980073"/>
            <a:ext cx="1649864" cy="80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b="0" cap="none" spc="0" dirty="0">
                <a:solidFill>
                  <a:schemeClr val="bg1">
                    <a:lumMod val="65000"/>
                  </a:schemeClr>
                </a:solidFill>
              </a:rPr>
              <a:t>The modern "un-diet" solution to fuel a healthy lifestyle</a:t>
            </a:r>
          </a:p>
        </p:txBody>
      </p:sp>
      <p:sp>
        <p:nvSpPr>
          <p:cNvPr id="15" name="Title 1">
            <a:extLst>
              <a:ext uri="{FF2B5EF4-FFF2-40B4-BE49-F238E27FC236}">
                <a16:creationId xmlns:a16="http://schemas.microsoft.com/office/drawing/2014/main" id="{E8CD7C27-996B-3A42-AD68-05DD951CF85F}"/>
              </a:ext>
            </a:extLst>
          </p:cNvPr>
          <p:cNvSpPr txBox="1">
            <a:spLocks/>
          </p:cNvSpPr>
          <p:nvPr/>
        </p:nvSpPr>
        <p:spPr>
          <a:xfrm>
            <a:off x="8682279" y="5848678"/>
            <a:ext cx="1649864" cy="327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cap="none" spc="0" dirty="0">
                <a:solidFill>
                  <a:schemeClr val="bg1">
                    <a:lumMod val="65000"/>
                  </a:schemeClr>
                </a:solidFill>
              </a:rPr>
              <a:t>$274.95 S&amp;S</a:t>
            </a:r>
          </a:p>
        </p:txBody>
      </p:sp>
      <p:pic>
        <p:nvPicPr>
          <p:cNvPr id="31" name="Picture 11">
            <a:extLst>
              <a:ext uri="{FF2B5EF4-FFF2-40B4-BE49-F238E27FC236}">
                <a16:creationId xmlns:a16="http://schemas.microsoft.com/office/drawing/2014/main" id="{FD9E9B5A-94F5-5E40-B618-4CF32375CB57}"/>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8896002" y="3737786"/>
            <a:ext cx="1229604" cy="747126"/>
          </a:xfrm>
          <a:prstGeom prst="rect">
            <a:avLst/>
          </a:prstGeom>
        </p:spPr>
      </p:pic>
      <p:sp>
        <p:nvSpPr>
          <p:cNvPr id="60" name="Title 1">
            <a:extLst>
              <a:ext uri="{FF2B5EF4-FFF2-40B4-BE49-F238E27FC236}">
                <a16:creationId xmlns:a16="http://schemas.microsoft.com/office/drawing/2014/main" id="{CF657585-0AC6-FE41-8185-7744E24EBDF6}"/>
              </a:ext>
            </a:extLst>
          </p:cNvPr>
          <p:cNvSpPr txBox="1">
            <a:spLocks/>
          </p:cNvSpPr>
          <p:nvPr/>
        </p:nvSpPr>
        <p:spPr>
          <a:xfrm>
            <a:off x="8682625" y="4548183"/>
            <a:ext cx="1649864" cy="4132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cap="none" spc="0" dirty="0">
                <a:solidFill>
                  <a:schemeClr val="bg1">
                    <a:lumMod val="65000"/>
                  </a:schemeClr>
                </a:solidFill>
              </a:rPr>
              <a:t>B3 Body Pack</a:t>
            </a:r>
          </a:p>
        </p:txBody>
      </p:sp>
      <p:sp>
        <p:nvSpPr>
          <p:cNvPr id="17" name="Title 1">
            <a:extLst>
              <a:ext uri="{FF2B5EF4-FFF2-40B4-BE49-F238E27FC236}">
                <a16:creationId xmlns:a16="http://schemas.microsoft.com/office/drawing/2014/main" id="{F78636B5-66B8-1243-8B47-C20449AE1E32}"/>
              </a:ext>
            </a:extLst>
          </p:cNvPr>
          <p:cNvSpPr txBox="1">
            <a:spLocks/>
          </p:cNvSpPr>
          <p:nvPr/>
        </p:nvSpPr>
        <p:spPr>
          <a:xfrm>
            <a:off x="5347140" y="2354649"/>
            <a:ext cx="1649864" cy="706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000" spc="0" dirty="0"/>
              <a:t>GUT HEALTH</a:t>
            </a:r>
          </a:p>
        </p:txBody>
      </p:sp>
      <p:sp>
        <p:nvSpPr>
          <p:cNvPr id="18" name="Title 1">
            <a:extLst>
              <a:ext uri="{FF2B5EF4-FFF2-40B4-BE49-F238E27FC236}">
                <a16:creationId xmlns:a16="http://schemas.microsoft.com/office/drawing/2014/main" id="{84114593-8DA8-B54C-92C4-DD3D0C15152D}"/>
              </a:ext>
            </a:extLst>
          </p:cNvPr>
          <p:cNvSpPr txBox="1">
            <a:spLocks/>
          </p:cNvSpPr>
          <p:nvPr/>
        </p:nvSpPr>
        <p:spPr>
          <a:xfrm>
            <a:off x="5381001" y="5002972"/>
            <a:ext cx="1649864" cy="8062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b="0" cap="none" spc="0" dirty="0">
                <a:solidFill>
                  <a:schemeClr val="bg1">
                    <a:lumMod val="65000"/>
                  </a:schemeClr>
                </a:solidFill>
              </a:rPr>
              <a:t>Plant-based, microbiome-boosting nutrients to help round out your daily nutrition*</a:t>
            </a:r>
          </a:p>
        </p:txBody>
      </p:sp>
      <p:sp>
        <p:nvSpPr>
          <p:cNvPr id="19" name="Title 1">
            <a:extLst>
              <a:ext uri="{FF2B5EF4-FFF2-40B4-BE49-F238E27FC236}">
                <a16:creationId xmlns:a16="http://schemas.microsoft.com/office/drawing/2014/main" id="{A20C02D8-DA47-2D43-AE42-50B6B2FB4B96}"/>
              </a:ext>
            </a:extLst>
          </p:cNvPr>
          <p:cNvSpPr txBox="1">
            <a:spLocks/>
          </p:cNvSpPr>
          <p:nvPr/>
        </p:nvSpPr>
        <p:spPr>
          <a:xfrm>
            <a:off x="5379965" y="5860714"/>
            <a:ext cx="1649864" cy="327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cap="none" spc="0" dirty="0">
                <a:solidFill>
                  <a:schemeClr val="bg1">
                    <a:lumMod val="65000"/>
                  </a:schemeClr>
                </a:solidFill>
              </a:rPr>
              <a:t>$85.95 S&amp;S</a:t>
            </a:r>
          </a:p>
        </p:txBody>
      </p:sp>
      <p:pic>
        <p:nvPicPr>
          <p:cNvPr id="35" name="Picture 34" descr="A picture containing cup, coffee, drink, tableware&#10;&#10;Description automatically generated">
            <a:extLst>
              <a:ext uri="{FF2B5EF4-FFF2-40B4-BE49-F238E27FC236}">
                <a16:creationId xmlns:a16="http://schemas.microsoft.com/office/drawing/2014/main" id="{F90A7C58-C8C5-E84B-A8B0-13DAE5D2E73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08647" y="3463363"/>
            <a:ext cx="1266740" cy="1266740"/>
          </a:xfrm>
          <a:prstGeom prst="rect">
            <a:avLst/>
          </a:prstGeom>
        </p:spPr>
      </p:pic>
      <p:sp>
        <p:nvSpPr>
          <p:cNvPr id="61" name="Title 1">
            <a:extLst>
              <a:ext uri="{FF2B5EF4-FFF2-40B4-BE49-F238E27FC236}">
                <a16:creationId xmlns:a16="http://schemas.microsoft.com/office/drawing/2014/main" id="{C6C64B9F-C811-6740-A070-D725910657B4}"/>
              </a:ext>
            </a:extLst>
          </p:cNvPr>
          <p:cNvSpPr txBox="1">
            <a:spLocks/>
          </p:cNvSpPr>
          <p:nvPr/>
        </p:nvSpPr>
        <p:spPr>
          <a:xfrm>
            <a:off x="5381001" y="4548183"/>
            <a:ext cx="1649864" cy="4132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cap="none" spc="0" dirty="0">
                <a:solidFill>
                  <a:schemeClr val="bg1">
                    <a:lumMod val="65000"/>
                  </a:schemeClr>
                </a:solidFill>
              </a:rPr>
              <a:t>GBX Foods System</a:t>
            </a:r>
          </a:p>
        </p:txBody>
      </p:sp>
      <p:sp>
        <p:nvSpPr>
          <p:cNvPr id="21" name="Title 1">
            <a:extLst>
              <a:ext uri="{FF2B5EF4-FFF2-40B4-BE49-F238E27FC236}">
                <a16:creationId xmlns:a16="http://schemas.microsoft.com/office/drawing/2014/main" id="{0FDCD46B-BF5D-AA48-8EB7-30833FFE708E}"/>
              </a:ext>
            </a:extLst>
          </p:cNvPr>
          <p:cNvSpPr txBox="1">
            <a:spLocks/>
          </p:cNvSpPr>
          <p:nvPr/>
        </p:nvSpPr>
        <p:spPr>
          <a:xfrm>
            <a:off x="6986665" y="2354649"/>
            <a:ext cx="1649864" cy="706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000" spc="0" dirty="0"/>
              <a:t>KIDS &amp; TEENS</a:t>
            </a:r>
          </a:p>
        </p:txBody>
      </p:sp>
      <p:sp>
        <p:nvSpPr>
          <p:cNvPr id="22" name="Title 1">
            <a:extLst>
              <a:ext uri="{FF2B5EF4-FFF2-40B4-BE49-F238E27FC236}">
                <a16:creationId xmlns:a16="http://schemas.microsoft.com/office/drawing/2014/main" id="{C6911E22-01C2-9744-A264-CDF1A7B3AAD2}"/>
              </a:ext>
            </a:extLst>
          </p:cNvPr>
          <p:cNvSpPr txBox="1">
            <a:spLocks/>
          </p:cNvSpPr>
          <p:nvPr/>
        </p:nvSpPr>
        <p:spPr>
          <a:xfrm>
            <a:off x="7031813" y="4987706"/>
            <a:ext cx="1649864" cy="8062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b="0" cap="none" spc="0" dirty="0">
                <a:solidFill>
                  <a:schemeClr val="bg1">
                    <a:lumMod val="65000"/>
                  </a:schemeClr>
                </a:solidFill>
              </a:rPr>
              <a:t>The first comprehensive mental wellness pack for kids and teens — nutrition for mind and body*</a:t>
            </a:r>
          </a:p>
        </p:txBody>
      </p:sp>
      <p:sp>
        <p:nvSpPr>
          <p:cNvPr id="23" name="Title 1">
            <a:extLst>
              <a:ext uri="{FF2B5EF4-FFF2-40B4-BE49-F238E27FC236}">
                <a16:creationId xmlns:a16="http://schemas.microsoft.com/office/drawing/2014/main" id="{2599915C-D29D-5246-99FD-738AEBE8DE31}"/>
              </a:ext>
            </a:extLst>
          </p:cNvPr>
          <p:cNvSpPr txBox="1">
            <a:spLocks/>
          </p:cNvSpPr>
          <p:nvPr/>
        </p:nvSpPr>
        <p:spPr>
          <a:xfrm>
            <a:off x="7031122" y="5857705"/>
            <a:ext cx="1649864" cy="327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cap="none" spc="0" dirty="0">
                <a:solidFill>
                  <a:schemeClr val="bg1">
                    <a:lumMod val="65000"/>
                  </a:schemeClr>
                </a:solidFill>
              </a:rPr>
              <a:t>$117.95 S&amp;S</a:t>
            </a:r>
          </a:p>
        </p:txBody>
      </p:sp>
      <p:pic>
        <p:nvPicPr>
          <p:cNvPr id="32" name="Picture 31" descr="A picture containing text&#10;&#10;Description automatically generated">
            <a:extLst>
              <a:ext uri="{FF2B5EF4-FFF2-40B4-BE49-F238E27FC236}">
                <a16:creationId xmlns:a16="http://schemas.microsoft.com/office/drawing/2014/main" id="{763B235F-3F4B-B843-85E8-64AFF772E34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54534" y="3924837"/>
            <a:ext cx="1266740" cy="501037"/>
          </a:xfrm>
          <a:prstGeom prst="rect">
            <a:avLst/>
          </a:prstGeom>
        </p:spPr>
      </p:pic>
      <p:sp>
        <p:nvSpPr>
          <p:cNvPr id="62" name="Title 1">
            <a:extLst>
              <a:ext uri="{FF2B5EF4-FFF2-40B4-BE49-F238E27FC236}">
                <a16:creationId xmlns:a16="http://schemas.microsoft.com/office/drawing/2014/main" id="{877F304E-042C-0047-A308-198A1B842553}"/>
              </a:ext>
            </a:extLst>
          </p:cNvPr>
          <p:cNvSpPr txBox="1">
            <a:spLocks/>
          </p:cNvSpPr>
          <p:nvPr/>
        </p:nvSpPr>
        <p:spPr>
          <a:xfrm>
            <a:off x="7031813" y="4548183"/>
            <a:ext cx="1649864" cy="4132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cap="none" spc="0" dirty="0">
                <a:solidFill>
                  <a:schemeClr val="bg1">
                    <a:lumMod val="65000"/>
                  </a:schemeClr>
                </a:solidFill>
              </a:rPr>
              <a:t>Amare Kids Pack</a:t>
            </a:r>
          </a:p>
        </p:txBody>
      </p:sp>
      <p:pic>
        <p:nvPicPr>
          <p:cNvPr id="55" name="Picture 54" descr="A picture containing text, screenshot&#10;&#10;Description automatically generated">
            <a:extLst>
              <a:ext uri="{FF2B5EF4-FFF2-40B4-BE49-F238E27FC236}">
                <a16:creationId xmlns:a16="http://schemas.microsoft.com/office/drawing/2014/main" id="{49D9F621-35CB-8143-97A2-D350C2782C2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540882" y="3665775"/>
            <a:ext cx="1222553" cy="1222553"/>
          </a:xfrm>
          <a:prstGeom prst="rect">
            <a:avLst/>
          </a:prstGeom>
        </p:spPr>
      </p:pic>
      <p:sp>
        <p:nvSpPr>
          <p:cNvPr id="28" name="Title 1">
            <a:extLst>
              <a:ext uri="{FF2B5EF4-FFF2-40B4-BE49-F238E27FC236}">
                <a16:creationId xmlns:a16="http://schemas.microsoft.com/office/drawing/2014/main" id="{E37B0908-6E34-D846-B05B-1174A3070CBB}"/>
              </a:ext>
            </a:extLst>
          </p:cNvPr>
          <p:cNvSpPr txBox="1">
            <a:spLocks/>
          </p:cNvSpPr>
          <p:nvPr/>
        </p:nvSpPr>
        <p:spPr>
          <a:xfrm>
            <a:off x="10333438" y="2354649"/>
            <a:ext cx="1649864" cy="70639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000" spc="0" dirty="0"/>
              <a:t>FINANCIAL WELLNESS</a:t>
            </a:r>
          </a:p>
        </p:txBody>
      </p:sp>
      <p:sp>
        <p:nvSpPr>
          <p:cNvPr id="29" name="Title 1">
            <a:extLst>
              <a:ext uri="{FF2B5EF4-FFF2-40B4-BE49-F238E27FC236}">
                <a16:creationId xmlns:a16="http://schemas.microsoft.com/office/drawing/2014/main" id="{6C1D2F8D-9389-C34B-9522-CBEFBE655250}"/>
              </a:ext>
            </a:extLst>
          </p:cNvPr>
          <p:cNvSpPr txBox="1">
            <a:spLocks/>
          </p:cNvSpPr>
          <p:nvPr/>
        </p:nvSpPr>
        <p:spPr>
          <a:xfrm>
            <a:off x="10333438" y="4972440"/>
            <a:ext cx="1649864" cy="80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b="0" cap="none" spc="0" dirty="0">
                <a:solidFill>
                  <a:schemeClr val="bg1">
                    <a:lumMod val="65000"/>
                  </a:schemeClr>
                </a:solidFill>
              </a:rPr>
              <a:t>Launch your Amare business with all our TOP product packs and special offers</a:t>
            </a:r>
          </a:p>
        </p:txBody>
      </p:sp>
      <p:sp>
        <p:nvSpPr>
          <p:cNvPr id="30" name="Title 1">
            <a:extLst>
              <a:ext uri="{FF2B5EF4-FFF2-40B4-BE49-F238E27FC236}">
                <a16:creationId xmlns:a16="http://schemas.microsoft.com/office/drawing/2014/main" id="{68544898-507D-C24D-9835-FF72A6B453D8}"/>
              </a:ext>
            </a:extLst>
          </p:cNvPr>
          <p:cNvSpPr txBox="1">
            <a:spLocks/>
          </p:cNvSpPr>
          <p:nvPr/>
        </p:nvSpPr>
        <p:spPr>
          <a:xfrm>
            <a:off x="10333438" y="5851687"/>
            <a:ext cx="1649864" cy="327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cap="none" spc="0" dirty="0">
                <a:solidFill>
                  <a:schemeClr val="bg1">
                    <a:lumMod val="65000"/>
                  </a:schemeClr>
                </a:solidFill>
              </a:rPr>
              <a:t>$749.95</a:t>
            </a:r>
          </a:p>
        </p:txBody>
      </p:sp>
      <p:sp>
        <p:nvSpPr>
          <p:cNvPr id="63" name="Title 1">
            <a:extLst>
              <a:ext uri="{FF2B5EF4-FFF2-40B4-BE49-F238E27FC236}">
                <a16:creationId xmlns:a16="http://schemas.microsoft.com/office/drawing/2014/main" id="{D868DB21-5011-5A40-AEA7-DA6F1905DF8F}"/>
              </a:ext>
            </a:extLst>
          </p:cNvPr>
          <p:cNvSpPr txBox="1">
            <a:spLocks/>
          </p:cNvSpPr>
          <p:nvPr/>
        </p:nvSpPr>
        <p:spPr>
          <a:xfrm>
            <a:off x="10333438" y="4548183"/>
            <a:ext cx="1649864" cy="4132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cap="none" spc="0" dirty="0">
                <a:solidFill>
                  <a:schemeClr val="bg1">
                    <a:lumMod val="65000"/>
                  </a:schemeClr>
                </a:solidFill>
              </a:rPr>
              <a:t>Amare Launch Pack</a:t>
            </a:r>
          </a:p>
        </p:txBody>
      </p:sp>
      <p:pic>
        <p:nvPicPr>
          <p:cNvPr id="57" name="Picture 56" descr="A picture containing text, cup, coffee, drink&#10;&#10;Description automatically generated">
            <a:extLst>
              <a:ext uri="{FF2B5EF4-FFF2-40B4-BE49-F238E27FC236}">
                <a16:creationId xmlns:a16="http://schemas.microsoft.com/office/drawing/2014/main" id="{6AF08661-EEC6-2047-B068-B340238AE5F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32580" y="3338081"/>
            <a:ext cx="1266740" cy="1266740"/>
          </a:xfrm>
          <a:prstGeom prst="rect">
            <a:avLst/>
          </a:prstGeom>
        </p:spPr>
      </p:pic>
      <p:sp>
        <p:nvSpPr>
          <p:cNvPr id="52" name="Title 1">
            <a:extLst>
              <a:ext uri="{FF2B5EF4-FFF2-40B4-BE49-F238E27FC236}">
                <a16:creationId xmlns:a16="http://schemas.microsoft.com/office/drawing/2014/main" id="{8715498D-0955-EC4B-92B0-E42129A778C3}"/>
              </a:ext>
            </a:extLst>
          </p:cNvPr>
          <p:cNvSpPr txBox="1">
            <a:spLocks/>
          </p:cNvSpPr>
          <p:nvPr/>
        </p:nvSpPr>
        <p:spPr>
          <a:xfrm>
            <a:off x="428565" y="2354649"/>
            <a:ext cx="1649864" cy="70639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3000" spc="0" dirty="0"/>
              <a:t>MOOD</a:t>
            </a:r>
            <a:r>
              <a:rPr lang="en-US" sz="2100" spc="0" dirty="0"/>
              <a:t> MOTIVATION</a:t>
            </a:r>
          </a:p>
          <a:p>
            <a:pPr algn="ctr"/>
            <a:r>
              <a:rPr lang="en-US" sz="2100" spc="0" dirty="0"/>
              <a:t>METABOLISM</a:t>
            </a:r>
            <a:endParaRPr lang="en-US" sz="1600" spc="0" dirty="0"/>
          </a:p>
        </p:txBody>
      </p:sp>
      <p:sp>
        <p:nvSpPr>
          <p:cNvPr id="53" name="Title 1">
            <a:extLst>
              <a:ext uri="{FF2B5EF4-FFF2-40B4-BE49-F238E27FC236}">
                <a16:creationId xmlns:a16="http://schemas.microsoft.com/office/drawing/2014/main" id="{3B254F27-3097-254C-BF29-6851298CA082}"/>
              </a:ext>
            </a:extLst>
          </p:cNvPr>
          <p:cNvSpPr txBox="1">
            <a:spLocks/>
          </p:cNvSpPr>
          <p:nvPr/>
        </p:nvSpPr>
        <p:spPr>
          <a:xfrm>
            <a:off x="428565" y="5010605"/>
            <a:ext cx="1649864" cy="80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b="0" cap="none" spc="0" dirty="0">
                <a:solidFill>
                  <a:srgbClr val="3F2A56"/>
                </a:solidFill>
              </a:rPr>
              <a:t>The game changer that will transform your everyday life</a:t>
            </a:r>
          </a:p>
        </p:txBody>
      </p:sp>
      <p:sp>
        <p:nvSpPr>
          <p:cNvPr id="54" name="Title 1">
            <a:extLst>
              <a:ext uri="{FF2B5EF4-FFF2-40B4-BE49-F238E27FC236}">
                <a16:creationId xmlns:a16="http://schemas.microsoft.com/office/drawing/2014/main" id="{4B40B469-10BE-0647-97AD-6334E4B28255}"/>
              </a:ext>
            </a:extLst>
          </p:cNvPr>
          <p:cNvSpPr txBox="1">
            <a:spLocks/>
          </p:cNvSpPr>
          <p:nvPr/>
        </p:nvSpPr>
        <p:spPr>
          <a:xfrm>
            <a:off x="426494" y="5854696"/>
            <a:ext cx="1649864" cy="327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cap="none" spc="0" dirty="0"/>
              <a:t>$129.95 S&amp;S</a:t>
            </a:r>
          </a:p>
        </p:txBody>
      </p:sp>
      <p:sp>
        <p:nvSpPr>
          <p:cNvPr id="64" name="Title 1">
            <a:extLst>
              <a:ext uri="{FF2B5EF4-FFF2-40B4-BE49-F238E27FC236}">
                <a16:creationId xmlns:a16="http://schemas.microsoft.com/office/drawing/2014/main" id="{B7A80B4D-9294-0F48-824A-64C0EDC576D5}"/>
              </a:ext>
            </a:extLst>
          </p:cNvPr>
          <p:cNvSpPr txBox="1">
            <a:spLocks/>
          </p:cNvSpPr>
          <p:nvPr/>
        </p:nvSpPr>
        <p:spPr>
          <a:xfrm>
            <a:off x="428565" y="4548183"/>
            <a:ext cx="1649864" cy="4132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cap="none" spc="0" dirty="0">
                <a:solidFill>
                  <a:srgbClr val="3F2A56"/>
                </a:solidFill>
              </a:rPr>
              <a:t>Amare EDGE 2-Pack</a:t>
            </a:r>
          </a:p>
        </p:txBody>
      </p:sp>
      <p:sp>
        <p:nvSpPr>
          <p:cNvPr id="5" name="Title 1">
            <a:extLst>
              <a:ext uri="{FF2B5EF4-FFF2-40B4-BE49-F238E27FC236}">
                <a16:creationId xmlns:a16="http://schemas.microsoft.com/office/drawing/2014/main" id="{8A5936ED-DAA8-C341-AB95-37F83BF65647}"/>
              </a:ext>
            </a:extLst>
          </p:cNvPr>
          <p:cNvSpPr txBox="1">
            <a:spLocks/>
          </p:cNvSpPr>
          <p:nvPr/>
        </p:nvSpPr>
        <p:spPr>
          <a:xfrm>
            <a:off x="3707615" y="2354649"/>
            <a:ext cx="1649864" cy="706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000" spc="0" dirty="0"/>
              <a:t>MENTAL FITNESS</a:t>
            </a:r>
          </a:p>
        </p:txBody>
      </p:sp>
      <p:sp>
        <p:nvSpPr>
          <p:cNvPr id="6" name="Title 1">
            <a:extLst>
              <a:ext uri="{FF2B5EF4-FFF2-40B4-BE49-F238E27FC236}">
                <a16:creationId xmlns:a16="http://schemas.microsoft.com/office/drawing/2014/main" id="{55C4CDDF-5426-3C4F-992C-326B7F6F8AF5}"/>
              </a:ext>
            </a:extLst>
          </p:cNvPr>
          <p:cNvSpPr txBox="1">
            <a:spLocks/>
          </p:cNvSpPr>
          <p:nvPr/>
        </p:nvSpPr>
        <p:spPr>
          <a:xfrm>
            <a:off x="3730189" y="4995339"/>
            <a:ext cx="1649864" cy="80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b="0" cap="none" spc="0" dirty="0">
                <a:solidFill>
                  <a:srgbClr val="3F2A56"/>
                </a:solidFill>
              </a:rPr>
              <a:t>Fuel your mental edge with all-natural products in our mental fitness pack</a:t>
            </a:r>
          </a:p>
        </p:txBody>
      </p:sp>
      <p:sp>
        <p:nvSpPr>
          <p:cNvPr id="7" name="Title 1">
            <a:extLst>
              <a:ext uri="{FF2B5EF4-FFF2-40B4-BE49-F238E27FC236}">
                <a16:creationId xmlns:a16="http://schemas.microsoft.com/office/drawing/2014/main" id="{16CCC6E7-7D86-7E48-A89F-8909AE53CCE9}"/>
              </a:ext>
            </a:extLst>
          </p:cNvPr>
          <p:cNvSpPr txBox="1">
            <a:spLocks/>
          </p:cNvSpPr>
          <p:nvPr/>
        </p:nvSpPr>
        <p:spPr>
          <a:xfrm>
            <a:off x="3728808" y="5863723"/>
            <a:ext cx="1649864" cy="327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cap="none" spc="0" dirty="0"/>
              <a:t>$139.95 S&amp;S</a:t>
            </a:r>
          </a:p>
        </p:txBody>
      </p:sp>
      <p:sp>
        <p:nvSpPr>
          <p:cNvPr id="58" name="Title 1">
            <a:extLst>
              <a:ext uri="{FF2B5EF4-FFF2-40B4-BE49-F238E27FC236}">
                <a16:creationId xmlns:a16="http://schemas.microsoft.com/office/drawing/2014/main" id="{A3EF1566-9371-544B-8C57-B54AC7D8E116}"/>
              </a:ext>
            </a:extLst>
          </p:cNvPr>
          <p:cNvSpPr txBox="1">
            <a:spLocks/>
          </p:cNvSpPr>
          <p:nvPr/>
        </p:nvSpPr>
        <p:spPr>
          <a:xfrm>
            <a:off x="3730189" y="4548183"/>
            <a:ext cx="1649864" cy="4132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000" cap="none" spc="0" dirty="0">
                <a:solidFill>
                  <a:srgbClr val="3F2A56"/>
                </a:solidFill>
              </a:rPr>
              <a:t>Mental Fitness Pack</a:t>
            </a:r>
          </a:p>
        </p:txBody>
      </p:sp>
      <p:pic>
        <p:nvPicPr>
          <p:cNvPr id="66" name="Picture 65" descr="A picture containing text, indoor, Dixie cup&#10;&#10;Description automatically generated">
            <a:extLst>
              <a:ext uri="{FF2B5EF4-FFF2-40B4-BE49-F238E27FC236}">
                <a16:creationId xmlns:a16="http://schemas.microsoft.com/office/drawing/2014/main" id="{F71C30DE-01EE-4E4D-BE47-59E1299981D3}"/>
              </a:ext>
            </a:extLst>
          </p:cNvPr>
          <p:cNvPicPr>
            <a:picLocks noChangeAspect="1"/>
          </p:cNvPicPr>
          <p:nvPr/>
        </p:nvPicPr>
        <p:blipFill>
          <a:blip r:embed="rId10"/>
          <a:stretch>
            <a:fillRect/>
          </a:stretch>
        </p:blipFill>
        <p:spPr>
          <a:xfrm>
            <a:off x="3825525" y="3221314"/>
            <a:ext cx="1433644" cy="1433644"/>
          </a:xfrm>
          <a:prstGeom prst="rect">
            <a:avLst/>
          </a:prstGeom>
        </p:spPr>
      </p:pic>
    </p:spTree>
    <p:extLst>
      <p:ext uri="{BB962C8B-B14F-4D97-AF65-F5344CB8AC3E}">
        <p14:creationId xmlns:p14="http://schemas.microsoft.com/office/powerpoint/2010/main" val="40623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Shape&#10;&#10;Description automatically generated">
            <a:extLst>
              <a:ext uri="{FF2B5EF4-FFF2-40B4-BE49-F238E27FC236}">
                <a16:creationId xmlns:a16="http://schemas.microsoft.com/office/drawing/2014/main" id="{8377DF2E-22A3-584A-A289-BC6F02AF9952}"/>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l="2835" r="2627"/>
          <a:stretch/>
        </p:blipFill>
        <p:spPr>
          <a:xfrm>
            <a:off x="-76090" y="-124450"/>
            <a:ext cx="4910529" cy="7080422"/>
          </a:xfrm>
          <a:prstGeom prst="rect">
            <a:avLst/>
          </a:prstGeom>
        </p:spPr>
      </p:pic>
      <p:sp>
        <p:nvSpPr>
          <p:cNvPr id="12" name="Rectangle 11">
            <a:extLst>
              <a:ext uri="{FF2B5EF4-FFF2-40B4-BE49-F238E27FC236}">
                <a16:creationId xmlns:a16="http://schemas.microsoft.com/office/drawing/2014/main" id="{1D42DEB9-42DE-D14D-80BE-C69E7296C884}"/>
              </a:ext>
            </a:extLst>
          </p:cNvPr>
          <p:cNvSpPr/>
          <p:nvPr/>
        </p:nvSpPr>
        <p:spPr>
          <a:xfrm>
            <a:off x="4834439" y="458260"/>
            <a:ext cx="7357561" cy="5915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39B9B3B5-A245-8C4C-A040-BBD5D1F031CE}"/>
              </a:ext>
            </a:extLst>
          </p:cNvPr>
          <p:cNvSpPr txBox="1">
            <a:spLocks/>
          </p:cNvSpPr>
          <p:nvPr/>
        </p:nvSpPr>
        <p:spPr>
          <a:xfrm>
            <a:off x="540545" y="941389"/>
            <a:ext cx="4019048" cy="5311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4000" dirty="0">
                <a:solidFill>
                  <a:srgbClr val="3F2A56"/>
                </a:solidFill>
              </a:rPr>
              <a:t>THE SMART CHOICE </a:t>
            </a:r>
          </a:p>
          <a:p>
            <a:r>
              <a:rPr lang="en-US" sz="2400" dirty="0">
                <a:solidFill>
                  <a:srgbClr val="3F2A56"/>
                </a:solidFill>
              </a:rPr>
              <a:t>$749.95 (400PV)</a:t>
            </a:r>
            <a:br>
              <a:rPr lang="en-US" sz="2400" dirty="0">
                <a:solidFill>
                  <a:srgbClr val="3F2A56"/>
                </a:solidFill>
              </a:rPr>
            </a:br>
            <a:endParaRPr lang="en-US" sz="2400" dirty="0">
              <a:solidFill>
                <a:srgbClr val="3F2A56"/>
              </a:solidFill>
            </a:endParaRPr>
          </a:p>
          <a:p>
            <a:endParaRPr lang="en-US" sz="1800" dirty="0">
              <a:solidFill>
                <a:srgbClr val="3F2A56"/>
              </a:solidFill>
            </a:endParaRPr>
          </a:p>
          <a:p>
            <a:pPr marL="428625" indent="-428625">
              <a:buFont typeface="Wingdings" pitchFamily="2" charset="2"/>
              <a:buChar char="ü"/>
            </a:pPr>
            <a:r>
              <a:rPr lang="en-US" sz="1800" dirty="0">
                <a:solidFill>
                  <a:srgbClr val="3F2A56"/>
                </a:solidFill>
              </a:rPr>
              <a:t>150 Trip Points</a:t>
            </a:r>
          </a:p>
          <a:p>
            <a:pPr marL="428625" indent="-428625">
              <a:buFont typeface="Wingdings" pitchFamily="2" charset="2"/>
              <a:buChar char="ü"/>
            </a:pPr>
            <a:r>
              <a:rPr lang="en-US" sz="1800" dirty="0">
                <a:solidFill>
                  <a:srgbClr val="3F2A56"/>
                </a:solidFill>
              </a:rPr>
              <a:t>187 SSR Points</a:t>
            </a:r>
          </a:p>
          <a:p>
            <a:pPr marL="428625" indent="-428625">
              <a:buFont typeface="Wingdings" pitchFamily="2" charset="2"/>
              <a:buChar char="ü"/>
            </a:pPr>
            <a:r>
              <a:rPr lang="en-US" sz="1800" dirty="0">
                <a:solidFill>
                  <a:srgbClr val="3F2A56"/>
                </a:solidFill>
              </a:rPr>
              <a:t>25% SSR Earning Rate</a:t>
            </a:r>
          </a:p>
          <a:p>
            <a:pPr marL="428625" indent="-428625">
              <a:buFont typeface="Wingdings" pitchFamily="2" charset="2"/>
              <a:buChar char="ü"/>
            </a:pPr>
            <a:r>
              <a:rPr lang="en-US" sz="1800" dirty="0">
                <a:solidFill>
                  <a:srgbClr val="3F2A56"/>
                </a:solidFill>
              </a:rPr>
              <a:t>20 FREE Samples ($79.90 Value)</a:t>
            </a:r>
          </a:p>
          <a:p>
            <a:pPr marL="428625" indent="-428625">
              <a:buFont typeface="Wingdings" pitchFamily="2" charset="2"/>
              <a:buChar char="ü"/>
            </a:pPr>
            <a:r>
              <a:rPr lang="en-US" sz="1800" dirty="0">
                <a:solidFill>
                  <a:srgbClr val="3F2A56"/>
                </a:solidFill>
              </a:rPr>
              <a:t>$69.95 Membership Fee Waived</a:t>
            </a:r>
          </a:p>
        </p:txBody>
      </p:sp>
      <p:grpSp>
        <p:nvGrpSpPr>
          <p:cNvPr id="3" name="Group 2">
            <a:extLst>
              <a:ext uri="{FF2B5EF4-FFF2-40B4-BE49-F238E27FC236}">
                <a16:creationId xmlns:a16="http://schemas.microsoft.com/office/drawing/2014/main" id="{F5BB92B8-FFA9-3842-B643-6B209EB20D1F}"/>
              </a:ext>
            </a:extLst>
          </p:cNvPr>
          <p:cNvGrpSpPr/>
          <p:nvPr/>
        </p:nvGrpSpPr>
        <p:grpSpPr>
          <a:xfrm>
            <a:off x="5451074" y="941389"/>
            <a:ext cx="5915001" cy="5915001"/>
            <a:chOff x="5345409" y="749615"/>
            <a:chExt cx="5915001" cy="5915001"/>
          </a:xfrm>
        </p:grpSpPr>
        <p:pic>
          <p:nvPicPr>
            <p:cNvPr id="9" name="Picture 8" descr="A picture containing text, screenshot&#10;&#10;Description automatically generated">
              <a:extLst>
                <a:ext uri="{FF2B5EF4-FFF2-40B4-BE49-F238E27FC236}">
                  <a16:creationId xmlns:a16="http://schemas.microsoft.com/office/drawing/2014/main" id="{74249199-8449-534C-B0D9-82157D22F729}"/>
                </a:ext>
              </a:extLst>
            </p:cNvPr>
            <p:cNvPicPr>
              <a:picLocks noChangeAspect="1"/>
            </p:cNvPicPr>
            <p:nvPr/>
          </p:nvPicPr>
          <p:blipFill>
            <a:blip r:embed="rId4"/>
            <a:stretch>
              <a:fillRect/>
            </a:stretch>
          </p:blipFill>
          <p:spPr>
            <a:xfrm>
              <a:off x="5345409" y="749615"/>
              <a:ext cx="5915001" cy="5915001"/>
            </a:xfrm>
            <a:prstGeom prst="rect">
              <a:avLst/>
            </a:prstGeom>
          </p:spPr>
        </p:pic>
        <p:sp>
          <p:nvSpPr>
            <p:cNvPr id="53" name="Title 1">
              <a:extLst>
                <a:ext uri="{FF2B5EF4-FFF2-40B4-BE49-F238E27FC236}">
                  <a16:creationId xmlns:a16="http://schemas.microsoft.com/office/drawing/2014/main" id="{3B254F27-3097-254C-BF29-6851298CA082}"/>
                </a:ext>
              </a:extLst>
            </p:cNvPr>
            <p:cNvSpPr txBox="1">
              <a:spLocks/>
            </p:cNvSpPr>
            <p:nvPr/>
          </p:nvSpPr>
          <p:spPr>
            <a:xfrm>
              <a:off x="5765746" y="4811874"/>
              <a:ext cx="5309936" cy="806203"/>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000" b="0" cap="none" spc="0" dirty="0">
                  <a:solidFill>
                    <a:schemeClr val="bg1"/>
                  </a:solidFill>
                </a:rPr>
                <a:t>Launch your Amare business with all our TOP product packs and special offers</a:t>
              </a:r>
            </a:p>
          </p:txBody>
        </p:sp>
        <p:sp>
          <p:nvSpPr>
            <p:cNvPr id="64" name="Title 1">
              <a:extLst>
                <a:ext uri="{FF2B5EF4-FFF2-40B4-BE49-F238E27FC236}">
                  <a16:creationId xmlns:a16="http://schemas.microsoft.com/office/drawing/2014/main" id="{B7A80B4D-9294-0F48-824A-64C0EDC576D5}"/>
                </a:ext>
              </a:extLst>
            </p:cNvPr>
            <p:cNvSpPr txBox="1">
              <a:spLocks/>
            </p:cNvSpPr>
            <p:nvPr/>
          </p:nvSpPr>
          <p:spPr>
            <a:xfrm>
              <a:off x="6121367" y="4353675"/>
              <a:ext cx="4598981" cy="4132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800" cap="none" spc="0" dirty="0">
                  <a:solidFill>
                    <a:schemeClr val="bg1"/>
                  </a:solidFill>
                </a:rPr>
                <a:t>Amare Launch Pack</a:t>
              </a:r>
            </a:p>
          </p:txBody>
        </p:sp>
        <p:sp>
          <p:nvSpPr>
            <p:cNvPr id="2" name="TextBox 1">
              <a:extLst>
                <a:ext uri="{FF2B5EF4-FFF2-40B4-BE49-F238E27FC236}">
                  <a16:creationId xmlns:a16="http://schemas.microsoft.com/office/drawing/2014/main" id="{0CAA103B-A730-E446-B830-5BC8EFE93F3F}"/>
                </a:ext>
              </a:extLst>
            </p:cNvPr>
            <p:cNvSpPr txBox="1"/>
            <p:nvPr/>
          </p:nvSpPr>
          <p:spPr>
            <a:xfrm>
              <a:off x="6095998" y="1491970"/>
              <a:ext cx="4623113" cy="830997"/>
            </a:xfrm>
            <a:prstGeom prst="rect">
              <a:avLst/>
            </a:prstGeom>
            <a:noFill/>
          </p:spPr>
          <p:txBody>
            <a:bodyPr wrap="square" rtlCol="0">
              <a:spAutoFit/>
            </a:bodyPr>
            <a:lstStyle/>
            <a:p>
              <a:pPr algn="ctr"/>
              <a:r>
                <a:rPr lang="en-US" sz="2400" b="1" dirty="0">
                  <a:solidFill>
                    <a:schemeClr val="bg1"/>
                  </a:solidFill>
                </a:rPr>
                <a:t>THE ULTIMATE BUSINESS BUILDER STARTER PACK</a:t>
              </a:r>
            </a:p>
          </p:txBody>
        </p:sp>
      </p:grpSp>
    </p:spTree>
    <p:extLst>
      <p:ext uri="{BB962C8B-B14F-4D97-AF65-F5344CB8AC3E}">
        <p14:creationId xmlns:p14="http://schemas.microsoft.com/office/powerpoint/2010/main" val="297697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D599-F995-CB46-9D01-3E170AC790AB}"/>
              </a:ext>
            </a:extLst>
          </p:cNvPr>
          <p:cNvSpPr>
            <a:spLocks noGrp="1"/>
          </p:cNvSpPr>
          <p:nvPr>
            <p:ph type="title"/>
          </p:nvPr>
        </p:nvSpPr>
        <p:spPr>
          <a:xfrm>
            <a:off x="795059" y="1411447"/>
            <a:ext cx="4165236" cy="3475185"/>
          </a:xfrm>
        </p:spPr>
        <p:txBody>
          <a:bodyPr/>
          <a:lstStyle/>
          <a:p>
            <a:pPr>
              <a:lnSpc>
                <a:spcPct val="100000"/>
              </a:lnSpc>
            </a:pPr>
            <a:r>
              <a:rPr lang="en-US" sz="3600" dirty="0"/>
              <a:t>Are YOU Ready to </a:t>
            </a:r>
            <a:r>
              <a:rPr lang="en-US" sz="3600" dirty="0">
                <a:solidFill>
                  <a:srgbClr val="FFD131"/>
                </a:solidFill>
              </a:rPr>
              <a:t>Join the Mental Wellness Revolution</a:t>
            </a:r>
            <a:r>
              <a:rPr lang="en-US" sz="3600" dirty="0"/>
              <a:t>?</a:t>
            </a:r>
          </a:p>
        </p:txBody>
      </p:sp>
      <p:pic>
        <p:nvPicPr>
          <p:cNvPr id="7" name="Picture 6" descr="Graphical user interface&#10;&#10;Description automatically generated">
            <a:extLst>
              <a:ext uri="{FF2B5EF4-FFF2-40B4-BE49-F238E27FC236}">
                <a16:creationId xmlns:a16="http://schemas.microsoft.com/office/drawing/2014/main" id="{F8E064CF-E5FE-EA47-86E8-A39F55507DF4}"/>
              </a:ext>
            </a:extLst>
          </p:cNvPr>
          <p:cNvPicPr>
            <a:picLocks noChangeAspect="1"/>
          </p:cNvPicPr>
          <p:nvPr/>
        </p:nvPicPr>
        <p:blipFill rotWithShape="1">
          <a:blip r:embed="rId2">
            <a:extLst>
              <a:ext uri="{28A0092B-C50C-407E-A947-70E740481C1C}">
                <a14:useLocalDpi xmlns:a14="http://schemas.microsoft.com/office/drawing/2010/main"/>
              </a:ext>
            </a:extLst>
          </a:blip>
          <a:srcRect l="50968"/>
          <a:stretch/>
        </p:blipFill>
        <p:spPr>
          <a:xfrm>
            <a:off x="6213987" y="0"/>
            <a:ext cx="5978013" cy="6858000"/>
          </a:xfrm>
          <a:prstGeom prst="rect">
            <a:avLst/>
          </a:prstGeom>
        </p:spPr>
      </p:pic>
    </p:spTree>
    <p:extLst>
      <p:ext uri="{BB962C8B-B14F-4D97-AF65-F5344CB8AC3E}">
        <p14:creationId xmlns:p14="http://schemas.microsoft.com/office/powerpoint/2010/main" val="317058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6551980" y="1916187"/>
            <a:ext cx="4954220" cy="3111675"/>
            <a:chOff x="0" y="114300"/>
            <a:chExt cx="9908440" cy="6223350"/>
          </a:xfrm>
        </p:grpSpPr>
        <p:sp>
          <p:nvSpPr>
            <p:cNvPr id="9" name="TextBox 9"/>
            <p:cNvSpPr txBox="1"/>
            <p:nvPr/>
          </p:nvSpPr>
          <p:spPr>
            <a:xfrm>
              <a:off x="0" y="2812966"/>
              <a:ext cx="9908440" cy="3524684"/>
            </a:xfrm>
            <a:prstGeom prst="rect">
              <a:avLst/>
            </a:prstGeom>
          </p:spPr>
          <p:txBody>
            <a:bodyPr lIns="0" tIns="0" rIns="0" bIns="0" rtlCol="0" anchor="t">
              <a:spAutoFit/>
            </a:bodyPr>
            <a:lstStyle/>
            <a:p>
              <a:pPr algn="ctr">
                <a:lnSpc>
                  <a:spcPts val="2773"/>
                </a:lnSpc>
              </a:pPr>
              <a:r>
                <a:rPr lang="en-US" sz="2133" dirty="0">
                  <a:solidFill>
                    <a:srgbClr val="FFFFFF"/>
                  </a:solidFill>
                  <a:latin typeface="Verdana" panose="020B0604030504040204" pitchFamily="34" charset="0"/>
                  <a:ea typeface="Verdana" panose="020B0604030504040204" pitchFamily="34" charset="0"/>
                  <a:cs typeface="Verdana" panose="020B0604030504040204" pitchFamily="34" charset="0"/>
                </a:rPr>
                <a:t>Join our weekly scheduled live calls on Zoom or Facebook to continue learning about the Amare Business and Science. ALL are welcome, so invite new people to attend!</a:t>
              </a:r>
            </a:p>
          </p:txBody>
        </p:sp>
        <p:sp>
          <p:nvSpPr>
            <p:cNvPr id="10" name="TextBox 10"/>
            <p:cNvSpPr txBox="1"/>
            <p:nvPr/>
          </p:nvSpPr>
          <p:spPr>
            <a:xfrm>
              <a:off x="0" y="114300"/>
              <a:ext cx="9908440" cy="2205732"/>
            </a:xfrm>
            <a:prstGeom prst="rect">
              <a:avLst/>
            </a:prstGeom>
          </p:spPr>
          <p:txBody>
            <a:bodyPr lIns="0" tIns="0" rIns="0" bIns="0" rtlCol="0" anchor="t">
              <a:spAutoFit/>
            </a:bodyPr>
            <a:lstStyle/>
            <a:p>
              <a:pPr algn="ctr">
                <a:lnSpc>
                  <a:spcPts val="4267"/>
                </a:lnSpc>
              </a:pPr>
              <a:r>
                <a:rPr lang="en-US" sz="4267" b="1" dirty="0">
                  <a:solidFill>
                    <a:srgbClr val="FFFFFF"/>
                  </a:solidFill>
                  <a:latin typeface="Verdana" panose="020B0604030504040204" pitchFamily="34" charset="0"/>
                  <a:ea typeface="Verdana" panose="020B0604030504040204" pitchFamily="34" charset="0"/>
                  <a:cs typeface="Verdana" panose="020B0604030504040204" pitchFamily="34" charset="0"/>
                </a:rPr>
                <a:t>CONNECT VIRTUALLY</a:t>
              </a:r>
            </a:p>
          </p:txBody>
        </p:sp>
      </p:grpSp>
      <p:pic>
        <p:nvPicPr>
          <p:cNvPr id="3" name="Picture 2" descr="A picture containing text, television, monitor, screen&#10;&#10;Description automatically generated">
            <a:extLst>
              <a:ext uri="{FF2B5EF4-FFF2-40B4-BE49-F238E27FC236}">
                <a16:creationId xmlns:a16="http://schemas.microsoft.com/office/drawing/2014/main" id="{9484194C-3E17-0440-8D69-AAC7070645E3}"/>
              </a:ext>
            </a:extLst>
          </p:cNvPr>
          <p:cNvPicPr>
            <a:picLocks noChangeAspect="1"/>
          </p:cNvPicPr>
          <p:nvPr/>
        </p:nvPicPr>
        <p:blipFill rotWithShape="1">
          <a:blip r:embed="rId3">
            <a:extLst>
              <a:ext uri="{28A0092B-C50C-407E-A947-70E740481C1C}">
                <a14:useLocalDpi xmlns:a14="http://schemas.microsoft.com/office/drawing/2010/main"/>
              </a:ext>
            </a:extLst>
          </a:blip>
          <a:srcRect t="10740" r="46260" b="10000"/>
          <a:stretch/>
        </p:blipFill>
        <p:spPr>
          <a:xfrm>
            <a:off x="0" y="736600"/>
            <a:ext cx="6551980" cy="5435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EA04ED-7AE4-334A-AA26-985C42EEC9BA}"/>
              </a:ext>
            </a:extLst>
          </p:cNvPr>
          <p:cNvSpPr>
            <a:spLocks noGrp="1"/>
          </p:cNvSpPr>
          <p:nvPr>
            <p:ph sz="half" idx="2"/>
          </p:nvPr>
        </p:nvSpPr>
        <p:spPr>
          <a:xfrm>
            <a:off x="1006839" y="2105056"/>
            <a:ext cx="10178322" cy="1475163"/>
          </a:xfrm>
        </p:spPr>
        <p:txBody>
          <a:bodyPr anchor="ctr">
            <a:noAutofit/>
          </a:bodyPr>
          <a:lstStyle/>
          <a:p>
            <a:pPr marL="0" indent="0" algn="ctr">
              <a:buNone/>
            </a:pPr>
            <a:r>
              <a:rPr lang="en-US" sz="3600" i="1" dirty="0">
                <a:solidFill>
                  <a:schemeClr val="bg1"/>
                </a:solidFill>
                <a:effectLst>
                  <a:outerShdw blurRad="50800" dist="38100" dir="5400000" algn="t" rotWithShape="0">
                    <a:prstClr val="black">
                      <a:alpha val="40000"/>
                    </a:prstClr>
                  </a:outerShdw>
                </a:effectLst>
              </a:rPr>
              <a:t>We believe that </a:t>
            </a:r>
            <a:r>
              <a:rPr lang="en-US" sz="3600" b="1" i="1" dirty="0">
                <a:solidFill>
                  <a:srgbClr val="FFD131"/>
                </a:solidFill>
                <a:effectLst>
                  <a:outerShdw blurRad="50800" dist="38100" dir="5400000" algn="t" rotWithShape="0">
                    <a:prstClr val="black">
                      <a:alpha val="40000"/>
                    </a:prstClr>
                  </a:outerShdw>
                </a:effectLst>
              </a:rPr>
              <a:t>MENTAL HEALTH </a:t>
            </a:r>
            <a:r>
              <a:rPr lang="en-US" sz="3600" i="1" dirty="0">
                <a:solidFill>
                  <a:schemeClr val="bg1"/>
                </a:solidFill>
                <a:effectLst>
                  <a:outerShdw blurRad="50800" dist="38100" dir="5400000" algn="t" rotWithShape="0">
                    <a:prstClr val="black">
                      <a:alpha val="40000"/>
                    </a:prstClr>
                  </a:outerShdw>
                </a:effectLst>
              </a:rPr>
              <a:t>is just as important as </a:t>
            </a:r>
            <a:r>
              <a:rPr lang="en-US" sz="3600" b="1" i="1" dirty="0">
                <a:solidFill>
                  <a:srgbClr val="FFD131"/>
                </a:solidFill>
                <a:effectLst>
                  <a:outerShdw blurRad="50800" dist="38100" dir="5400000" algn="t" rotWithShape="0">
                    <a:prstClr val="black">
                      <a:alpha val="40000"/>
                    </a:prstClr>
                  </a:outerShdw>
                </a:effectLst>
              </a:rPr>
              <a:t>PHYSICAL HEALTH</a:t>
            </a:r>
          </a:p>
        </p:txBody>
      </p:sp>
      <p:grpSp>
        <p:nvGrpSpPr>
          <p:cNvPr id="22" name="Group 21">
            <a:extLst>
              <a:ext uri="{FF2B5EF4-FFF2-40B4-BE49-F238E27FC236}">
                <a16:creationId xmlns:a16="http://schemas.microsoft.com/office/drawing/2014/main" id="{2A049003-823C-3340-AB01-2594CA5F5909}"/>
              </a:ext>
            </a:extLst>
          </p:cNvPr>
          <p:cNvGrpSpPr/>
          <p:nvPr/>
        </p:nvGrpSpPr>
        <p:grpSpPr>
          <a:xfrm>
            <a:off x="0" y="4777368"/>
            <a:ext cx="12192000" cy="2084832"/>
            <a:chOff x="0" y="4752191"/>
            <a:chExt cx="12192000" cy="2080631"/>
          </a:xfrm>
        </p:grpSpPr>
        <p:pic>
          <p:nvPicPr>
            <p:cNvPr id="16" name="Picture 15">
              <a:extLst>
                <a:ext uri="{FF2B5EF4-FFF2-40B4-BE49-F238E27FC236}">
                  <a16:creationId xmlns:a16="http://schemas.microsoft.com/office/drawing/2014/main" id="{DED10300-8EBE-3843-BEE2-9448F3F149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999370" y="4752191"/>
              <a:ext cx="3946952" cy="2079878"/>
            </a:xfrm>
            <a:prstGeom prst="rect">
              <a:avLst/>
            </a:prstGeom>
          </p:spPr>
        </p:pic>
        <p:pic>
          <p:nvPicPr>
            <p:cNvPr id="12" name="Picture 11" descr="A group of people posing for a photo&#10;&#10;Description automatically generated with low confidence">
              <a:extLst>
                <a:ext uri="{FF2B5EF4-FFF2-40B4-BE49-F238E27FC236}">
                  <a16:creationId xmlns:a16="http://schemas.microsoft.com/office/drawing/2014/main" id="{96AAF871-5D10-1749-BFE7-9CC1F35B5B6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71685" y="4752944"/>
              <a:ext cx="3120945" cy="2079878"/>
            </a:xfrm>
            <a:prstGeom prst="rect">
              <a:avLst/>
            </a:prstGeom>
          </p:spPr>
        </p:pic>
        <p:pic>
          <p:nvPicPr>
            <p:cNvPr id="14" name="Picture 13">
              <a:extLst>
                <a:ext uri="{FF2B5EF4-FFF2-40B4-BE49-F238E27FC236}">
                  <a16:creationId xmlns:a16="http://schemas.microsoft.com/office/drawing/2014/main" id="{CAE473D3-943D-4245-B17B-BD576F54E7C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4752191"/>
              <a:ext cx="3120945" cy="2080630"/>
            </a:xfrm>
            <a:prstGeom prst="rect">
              <a:avLst/>
            </a:prstGeom>
          </p:spPr>
        </p:pic>
        <p:pic>
          <p:nvPicPr>
            <p:cNvPr id="17" name="Picture 16">
              <a:extLst>
                <a:ext uri="{FF2B5EF4-FFF2-40B4-BE49-F238E27FC236}">
                  <a16:creationId xmlns:a16="http://schemas.microsoft.com/office/drawing/2014/main" id="{E3D233E9-8807-E746-B88F-1490A465ED0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071055" y="4752191"/>
              <a:ext cx="3120945" cy="2080630"/>
            </a:xfrm>
            <a:prstGeom prst="rect">
              <a:avLst/>
            </a:prstGeom>
          </p:spPr>
        </p:pic>
      </p:grpSp>
    </p:spTree>
    <p:extLst>
      <p:ext uri="{BB962C8B-B14F-4D97-AF65-F5344CB8AC3E}">
        <p14:creationId xmlns:p14="http://schemas.microsoft.com/office/powerpoint/2010/main" val="22105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0495B92-850C-534B-86CD-DCB87BFF7A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F7B073B-D3C2-9447-8368-706A0099A7BF}"/>
              </a:ext>
            </a:extLst>
          </p:cNvPr>
          <p:cNvSpPr txBox="1"/>
          <p:nvPr/>
        </p:nvSpPr>
        <p:spPr>
          <a:xfrm>
            <a:off x="1014413" y="2281658"/>
            <a:ext cx="10557164" cy="4708981"/>
          </a:xfrm>
          <a:prstGeom prst="rect">
            <a:avLst/>
          </a:prstGeom>
          <a:noFill/>
        </p:spPr>
        <p:txBody>
          <a:bodyPr wrap="square" rtlCol="0">
            <a:spAutoFit/>
          </a:bodyPr>
          <a:lstStyle/>
          <a:p>
            <a:r>
              <a:rPr lang="en-US" sz="2000" b="1" dirty="0">
                <a:solidFill>
                  <a:srgbClr val="E1AE29"/>
                </a:solidFill>
                <a:latin typeface="Verdana" panose="020B0604030504040204" pitchFamily="34" charset="0"/>
                <a:ea typeface="Verdana" panose="020B0604030504040204" pitchFamily="34" charset="0"/>
                <a:cs typeface="Verdana" panose="020B0604030504040204" pitchFamily="34" charset="0"/>
              </a:rPr>
              <a:t>Monday 11 AM:</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Business Of Amare Masterclass (FB Group 2)</a:t>
            </a:r>
          </a:p>
          <a:p>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000" b="1" dirty="0">
                <a:solidFill>
                  <a:srgbClr val="E1AE29"/>
                </a:solidFill>
                <a:latin typeface="Verdana" panose="020B0604030504040204" pitchFamily="34" charset="0"/>
                <a:ea typeface="Verdana" panose="020B0604030504040204" pitchFamily="34" charset="0"/>
                <a:cs typeface="Verdana" panose="020B0604030504040204" pitchFamily="34" charset="0"/>
              </a:rPr>
              <a:t>Tuesday 11 AM:</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Science Social Hour (FB Group 1)</a:t>
            </a:r>
          </a:p>
          <a:p>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000" b="1" dirty="0">
                <a:solidFill>
                  <a:srgbClr val="E1AE29"/>
                </a:solidFill>
                <a:latin typeface="Verdana" panose="020B0604030504040204" pitchFamily="34" charset="0"/>
                <a:ea typeface="Verdana" panose="020B0604030504040204" pitchFamily="34" charset="0"/>
                <a:cs typeface="Verdana" panose="020B0604030504040204" pitchFamily="34" charset="0"/>
              </a:rPr>
              <a:t>Wednesday 2 PM:</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Corporate Announcements &amp; Recognition (FB Group 3)</a:t>
            </a:r>
          </a:p>
          <a:p>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000" b="1" dirty="0">
                <a:solidFill>
                  <a:srgbClr val="E1AE29"/>
                </a:solidFill>
                <a:latin typeface="Verdana" panose="020B0604030504040204" pitchFamily="34" charset="0"/>
                <a:ea typeface="Verdana" panose="020B0604030504040204" pitchFamily="34" charset="0"/>
                <a:cs typeface="Verdana" panose="020B0604030504040204" pitchFamily="34" charset="0"/>
              </a:rPr>
              <a:t>Thursday 9 AM:</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Amare Attraction Marketing System Training (FB Group 3)</a:t>
            </a:r>
          </a:p>
          <a:p>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000" b="1" dirty="0">
                <a:solidFill>
                  <a:srgbClr val="E1AE29"/>
                </a:solidFill>
                <a:latin typeface="Verdana" panose="020B0604030504040204" pitchFamily="34" charset="0"/>
                <a:ea typeface="Verdana" panose="020B0604030504040204" pitchFamily="34" charset="0"/>
                <a:cs typeface="Verdana" panose="020B0604030504040204" pitchFamily="34" charset="0"/>
              </a:rPr>
              <a:t>Saturday 8 AM:</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Leadership Chat &amp; Check-In (FB Group 3)</a:t>
            </a:r>
          </a:p>
          <a:p>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1356B18E-C879-0A47-A2B6-19A6DB63E5DE}"/>
              </a:ext>
            </a:extLst>
          </p:cNvPr>
          <p:cNvSpPr/>
          <p:nvPr/>
        </p:nvSpPr>
        <p:spPr>
          <a:xfrm>
            <a:off x="0" y="2457451"/>
            <a:ext cx="1014413" cy="5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Rectangle 7">
            <a:extLst>
              <a:ext uri="{FF2B5EF4-FFF2-40B4-BE49-F238E27FC236}">
                <a16:creationId xmlns:a16="http://schemas.microsoft.com/office/drawing/2014/main" id="{474F2F10-E0F7-D044-9BBE-75F110BC4868}"/>
              </a:ext>
            </a:extLst>
          </p:cNvPr>
          <p:cNvSpPr/>
          <p:nvPr/>
        </p:nvSpPr>
        <p:spPr>
          <a:xfrm>
            <a:off x="0" y="3386138"/>
            <a:ext cx="1014413" cy="5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9" name="Rectangle 8">
            <a:extLst>
              <a:ext uri="{FF2B5EF4-FFF2-40B4-BE49-F238E27FC236}">
                <a16:creationId xmlns:a16="http://schemas.microsoft.com/office/drawing/2014/main" id="{835C6F0C-2476-4B46-A329-9B695249A3D0}"/>
              </a:ext>
            </a:extLst>
          </p:cNvPr>
          <p:cNvSpPr/>
          <p:nvPr/>
        </p:nvSpPr>
        <p:spPr>
          <a:xfrm>
            <a:off x="0" y="4286250"/>
            <a:ext cx="1014413" cy="5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Rectangle 9">
            <a:extLst>
              <a:ext uri="{FF2B5EF4-FFF2-40B4-BE49-F238E27FC236}">
                <a16:creationId xmlns:a16="http://schemas.microsoft.com/office/drawing/2014/main" id="{04C9F11D-9E60-AF43-BF7B-62EDE56F4328}"/>
              </a:ext>
            </a:extLst>
          </p:cNvPr>
          <p:cNvSpPr/>
          <p:nvPr/>
        </p:nvSpPr>
        <p:spPr>
          <a:xfrm>
            <a:off x="0" y="5229225"/>
            <a:ext cx="1014413" cy="5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2" name="Rectangle 11">
            <a:extLst>
              <a:ext uri="{FF2B5EF4-FFF2-40B4-BE49-F238E27FC236}">
                <a16:creationId xmlns:a16="http://schemas.microsoft.com/office/drawing/2014/main" id="{A8EFBB8E-1341-C448-85F5-222C4CC8ACEC}"/>
              </a:ext>
            </a:extLst>
          </p:cNvPr>
          <p:cNvSpPr/>
          <p:nvPr/>
        </p:nvSpPr>
        <p:spPr>
          <a:xfrm>
            <a:off x="0" y="6115050"/>
            <a:ext cx="1014413" cy="5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20299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6C542D20-9FA6-4348-98BA-83A2CD4FF0E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73A6E99-EB00-9A42-B886-87A875A33533}"/>
              </a:ext>
            </a:extLst>
          </p:cNvPr>
          <p:cNvSpPr txBox="1"/>
          <p:nvPr/>
        </p:nvSpPr>
        <p:spPr>
          <a:xfrm>
            <a:off x="1045029" y="5148943"/>
            <a:ext cx="8305800" cy="1384995"/>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Tuesday, June 1 (Dr. Shawn):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Brain Health Awareness Month — Did You Know We Have THREE Brains?</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Tuesday, June 8 (Dr. Shawn):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Best Friends Day — The Power of Connections</a:t>
            </a:r>
          </a:p>
          <a:p>
            <a:pPr marL="285750" indent="-285750">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Tuesday, June 15 (Michael):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Brain Health Awareness Month — Brain Wellness 101</a:t>
            </a:r>
          </a:p>
          <a:p>
            <a:pPr marL="285750" indent="-285750">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Tuesday, June 22: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No Science Social Hour Call</a:t>
            </a:r>
          </a:p>
          <a:p>
            <a:pPr marL="285750" indent="-285750">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Tuesday, June 29 (Dr. Shawn):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Amare Product Line Overview</a:t>
            </a:r>
          </a:p>
        </p:txBody>
      </p:sp>
    </p:spTree>
    <p:extLst>
      <p:ext uri="{BB962C8B-B14F-4D97-AF65-F5344CB8AC3E}">
        <p14:creationId xmlns:p14="http://schemas.microsoft.com/office/powerpoint/2010/main" val="83550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urfing, water, wave, riding&#10;&#10;Description automatically generated">
            <a:extLst>
              <a:ext uri="{FF2B5EF4-FFF2-40B4-BE49-F238E27FC236}">
                <a16:creationId xmlns:a16="http://schemas.microsoft.com/office/drawing/2014/main" id="{707C7DCB-00BF-CA4D-8D4F-C2BEA1E303E5}"/>
              </a:ext>
            </a:extLst>
          </p:cNvPr>
          <p:cNvPicPr>
            <a:picLocks noChangeAspect="1"/>
          </p:cNvPicPr>
          <p:nvPr/>
        </p:nvPicPr>
        <p:blipFill rotWithShape="1">
          <a:blip r:embed="rId3">
            <a:extLst>
              <a:ext uri="{28A0092B-C50C-407E-A947-70E740481C1C}">
                <a14:useLocalDpi xmlns:a14="http://schemas.microsoft.com/office/drawing/2010/main" val="0"/>
              </a:ext>
            </a:extLst>
          </a:blip>
          <a:srcRect t="8246" b="44238"/>
          <a:stretch/>
        </p:blipFill>
        <p:spPr>
          <a:xfrm>
            <a:off x="0" y="0"/>
            <a:ext cx="12192000" cy="3258633"/>
          </a:xfrm>
          <a:prstGeom prst="rect">
            <a:avLst/>
          </a:prstGeom>
        </p:spPr>
      </p:pic>
      <p:pic>
        <p:nvPicPr>
          <p:cNvPr id="5" name="Picture 4" descr="Logo, company name&#10;&#10;Description automatically generated">
            <a:extLst>
              <a:ext uri="{FF2B5EF4-FFF2-40B4-BE49-F238E27FC236}">
                <a16:creationId xmlns:a16="http://schemas.microsoft.com/office/drawing/2014/main" id="{7117F050-2B70-454A-B47A-5E04142BF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658" y="229868"/>
            <a:ext cx="6610684" cy="3305342"/>
          </a:xfrm>
          <a:prstGeom prst="rect">
            <a:avLst/>
          </a:prstGeom>
        </p:spPr>
      </p:pic>
      <p:sp>
        <p:nvSpPr>
          <p:cNvPr id="6" name="Subtitle 2">
            <a:extLst>
              <a:ext uri="{FF2B5EF4-FFF2-40B4-BE49-F238E27FC236}">
                <a16:creationId xmlns:a16="http://schemas.microsoft.com/office/drawing/2014/main" id="{ED10D5BF-15A3-6A4E-8C06-D8E9A713682D}"/>
              </a:ext>
            </a:extLst>
          </p:cNvPr>
          <p:cNvSpPr txBox="1">
            <a:spLocks/>
          </p:cNvSpPr>
          <p:nvPr/>
        </p:nvSpPr>
        <p:spPr>
          <a:xfrm>
            <a:off x="0" y="3872713"/>
            <a:ext cx="12192000" cy="930511"/>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rgbClr val="79BBAD"/>
              </a:buClr>
              <a:buSzPct val="100000"/>
              <a:buNone/>
            </a:pPr>
            <a:r>
              <a:rPr lang="en-US" sz="2400" b="1" dirty="0">
                <a:solidFill>
                  <a:srgbClr val="A096C1"/>
                </a:solidFill>
              </a:rPr>
              <a:t>When: </a:t>
            </a:r>
            <a:r>
              <a:rPr lang="en-US" sz="2400" dirty="0"/>
              <a:t>Thursday, Sept. 16 &amp; Friday, Sept. 17 </a:t>
            </a:r>
          </a:p>
          <a:p>
            <a:pPr marL="0" indent="0" algn="ctr">
              <a:buClr>
                <a:srgbClr val="79BBAD"/>
              </a:buClr>
              <a:buSzPct val="100000"/>
              <a:buNone/>
            </a:pPr>
            <a:r>
              <a:rPr lang="en-US" sz="2400" b="1" dirty="0">
                <a:solidFill>
                  <a:srgbClr val="A096C1"/>
                </a:solidFill>
              </a:rPr>
              <a:t>Where: </a:t>
            </a:r>
            <a:r>
              <a:rPr lang="en-US" sz="2400" dirty="0" err="1"/>
              <a:t>Pasea</a:t>
            </a:r>
            <a:r>
              <a:rPr lang="en-US" sz="2400" dirty="0"/>
              <a:t> Hotel and Spa Huntington Beach, CA</a:t>
            </a:r>
          </a:p>
        </p:txBody>
      </p:sp>
      <p:sp>
        <p:nvSpPr>
          <p:cNvPr id="14" name="Rectangle 13">
            <a:extLst>
              <a:ext uri="{FF2B5EF4-FFF2-40B4-BE49-F238E27FC236}">
                <a16:creationId xmlns:a16="http://schemas.microsoft.com/office/drawing/2014/main" id="{02577A96-6473-0C43-B870-53CF24E34C8D}"/>
              </a:ext>
            </a:extLst>
          </p:cNvPr>
          <p:cNvSpPr/>
          <p:nvPr/>
        </p:nvSpPr>
        <p:spPr>
          <a:xfrm>
            <a:off x="0" y="6204031"/>
            <a:ext cx="12192000" cy="65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EC42EDD-C947-1543-A476-CCF058362A30}"/>
              </a:ext>
            </a:extLst>
          </p:cNvPr>
          <p:cNvGrpSpPr/>
          <p:nvPr/>
        </p:nvGrpSpPr>
        <p:grpSpPr>
          <a:xfrm>
            <a:off x="0" y="4907769"/>
            <a:ext cx="12197171" cy="1985326"/>
            <a:chOff x="0" y="5074622"/>
            <a:chExt cx="12197171" cy="1985326"/>
          </a:xfrm>
        </p:grpSpPr>
        <p:pic>
          <p:nvPicPr>
            <p:cNvPr id="10" name="Picture 9" descr="A picture containing sky, outdoor, water, resort&#10;&#10;Description automatically generated">
              <a:extLst>
                <a:ext uri="{FF2B5EF4-FFF2-40B4-BE49-F238E27FC236}">
                  <a16:creationId xmlns:a16="http://schemas.microsoft.com/office/drawing/2014/main" id="{E7F9A148-C5C3-4345-A572-42ABA2BEB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91716"/>
              <a:ext cx="2958385" cy="1968232"/>
            </a:xfrm>
            <a:prstGeom prst="rect">
              <a:avLst/>
            </a:prstGeom>
          </p:spPr>
        </p:pic>
        <p:pic>
          <p:nvPicPr>
            <p:cNvPr id="11" name="Picture 10">
              <a:extLst>
                <a:ext uri="{FF2B5EF4-FFF2-40B4-BE49-F238E27FC236}">
                  <a16:creationId xmlns:a16="http://schemas.microsoft.com/office/drawing/2014/main" id="{AEAD9A43-05FD-3245-8874-A93886638F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98813" y="5091716"/>
              <a:ext cx="2919762" cy="1968232"/>
            </a:xfrm>
            <a:prstGeom prst="rect">
              <a:avLst/>
            </a:prstGeom>
          </p:spPr>
        </p:pic>
        <p:pic>
          <p:nvPicPr>
            <p:cNvPr id="12" name="Picture 11">
              <a:extLst>
                <a:ext uri="{FF2B5EF4-FFF2-40B4-BE49-F238E27FC236}">
                  <a16:creationId xmlns:a16="http://schemas.microsoft.com/office/drawing/2014/main" id="{488F4DF4-CF5B-4346-BBE4-6B14737B06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47428" y="5080409"/>
              <a:ext cx="2956968" cy="1968232"/>
            </a:xfrm>
            <a:prstGeom prst="rect">
              <a:avLst/>
            </a:prstGeom>
          </p:spPr>
        </p:pic>
        <p:pic>
          <p:nvPicPr>
            <p:cNvPr id="13" name="Picture 12">
              <a:extLst>
                <a:ext uri="{FF2B5EF4-FFF2-40B4-BE49-F238E27FC236}">
                  <a16:creationId xmlns:a16="http://schemas.microsoft.com/office/drawing/2014/main" id="{DB15FE9D-9498-F74E-A10F-B57F624A337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244824" y="5074622"/>
              <a:ext cx="2952347" cy="1968232"/>
            </a:xfrm>
            <a:prstGeom prst="rect">
              <a:avLst/>
            </a:prstGeom>
          </p:spPr>
        </p:pic>
      </p:grpSp>
      <p:sp>
        <p:nvSpPr>
          <p:cNvPr id="16" name="Rectangle 15">
            <a:extLst>
              <a:ext uri="{FF2B5EF4-FFF2-40B4-BE49-F238E27FC236}">
                <a16:creationId xmlns:a16="http://schemas.microsoft.com/office/drawing/2014/main" id="{9608D4A4-AEC5-DE40-9A4F-331A32F69401}"/>
              </a:ext>
            </a:extLst>
          </p:cNvPr>
          <p:cNvSpPr/>
          <p:nvPr/>
        </p:nvSpPr>
        <p:spPr>
          <a:xfrm>
            <a:off x="0" y="3405038"/>
            <a:ext cx="12192000" cy="369332"/>
          </a:xfrm>
          <a:prstGeom prst="rect">
            <a:avLst/>
          </a:prstGeom>
        </p:spPr>
        <p:txBody>
          <a:bodyPr wrap="square">
            <a:spAutoFit/>
          </a:bodyPr>
          <a:lstStyle/>
          <a:p>
            <a:pPr algn="ctr"/>
            <a:r>
              <a:rPr lang="en-US" dirty="0">
                <a:solidFill>
                  <a:srgbClr val="A096C1"/>
                </a:solidFill>
                <a:latin typeface="Verdana" panose="020B0604030504040204" pitchFamily="34" charset="0"/>
                <a:ea typeface="Verdana" panose="020B0604030504040204" pitchFamily="34" charset="0"/>
                <a:cs typeface="Verdana" panose="020B0604030504040204" pitchFamily="34" charset="0"/>
              </a:rPr>
              <a:t>Amare Hybrid Event (In-person and Virtual)</a:t>
            </a:r>
          </a:p>
        </p:txBody>
      </p:sp>
    </p:spTree>
    <p:extLst>
      <p:ext uri="{BB962C8B-B14F-4D97-AF65-F5344CB8AC3E}">
        <p14:creationId xmlns:p14="http://schemas.microsoft.com/office/powerpoint/2010/main" val="1990022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urfing, water, wave, riding&#10;&#10;Description automatically generated">
            <a:extLst>
              <a:ext uri="{FF2B5EF4-FFF2-40B4-BE49-F238E27FC236}">
                <a16:creationId xmlns:a16="http://schemas.microsoft.com/office/drawing/2014/main" id="{7DF2C460-53A7-4244-9461-A60E3887A00F}"/>
              </a:ext>
            </a:extLst>
          </p:cNvPr>
          <p:cNvPicPr>
            <a:picLocks noChangeAspect="1"/>
          </p:cNvPicPr>
          <p:nvPr/>
        </p:nvPicPr>
        <p:blipFill rotWithShape="1">
          <a:blip r:embed="rId2">
            <a:extLst>
              <a:ext uri="{28A0092B-C50C-407E-A947-70E740481C1C}">
                <a14:useLocalDpi xmlns:a14="http://schemas.microsoft.com/office/drawing/2010/main" val="0"/>
              </a:ext>
            </a:extLst>
          </a:blip>
          <a:srcRect t="8246" b="44238"/>
          <a:stretch/>
        </p:blipFill>
        <p:spPr>
          <a:xfrm>
            <a:off x="0" y="0"/>
            <a:ext cx="12192000" cy="3258633"/>
          </a:xfrm>
          <a:prstGeom prst="rect">
            <a:avLst/>
          </a:prstGeom>
        </p:spPr>
      </p:pic>
      <p:pic>
        <p:nvPicPr>
          <p:cNvPr id="4" name="Picture 3" descr="Logo, company name&#10;&#10;Description automatically generated">
            <a:extLst>
              <a:ext uri="{FF2B5EF4-FFF2-40B4-BE49-F238E27FC236}">
                <a16:creationId xmlns:a16="http://schemas.microsoft.com/office/drawing/2014/main" id="{446A2652-EA46-B543-BDBA-B7B2E2430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658" y="229868"/>
            <a:ext cx="6610684" cy="3305342"/>
          </a:xfrm>
          <a:prstGeom prst="rect">
            <a:avLst/>
          </a:prstGeom>
        </p:spPr>
      </p:pic>
      <p:grpSp>
        <p:nvGrpSpPr>
          <p:cNvPr id="12" name="Group 11">
            <a:extLst>
              <a:ext uri="{FF2B5EF4-FFF2-40B4-BE49-F238E27FC236}">
                <a16:creationId xmlns:a16="http://schemas.microsoft.com/office/drawing/2014/main" id="{0231AE7C-0775-BA40-8148-6C3EB206BA85}"/>
              </a:ext>
            </a:extLst>
          </p:cNvPr>
          <p:cNvGrpSpPr/>
          <p:nvPr/>
        </p:nvGrpSpPr>
        <p:grpSpPr>
          <a:xfrm>
            <a:off x="629326" y="4348573"/>
            <a:ext cx="4965539" cy="2109110"/>
            <a:chOff x="629326" y="4348573"/>
            <a:chExt cx="4965539" cy="2109110"/>
          </a:xfrm>
        </p:grpSpPr>
        <p:sp>
          <p:nvSpPr>
            <p:cNvPr id="2" name="Rounded Rectangle 1">
              <a:extLst>
                <a:ext uri="{FF2B5EF4-FFF2-40B4-BE49-F238E27FC236}">
                  <a16:creationId xmlns:a16="http://schemas.microsoft.com/office/drawing/2014/main" id="{5B3D5D3C-0D47-3F4B-BDF9-C8C67F2CB9AF}"/>
                </a:ext>
              </a:extLst>
            </p:cNvPr>
            <p:cNvSpPr/>
            <p:nvPr/>
          </p:nvSpPr>
          <p:spPr>
            <a:xfrm>
              <a:off x="629326" y="4348573"/>
              <a:ext cx="4965539" cy="2109110"/>
            </a:xfrm>
            <a:prstGeom prst="roundRect">
              <a:avLst>
                <a:gd name="adj" fmla="val 9533"/>
              </a:avLst>
            </a:prstGeom>
            <a:solidFill>
              <a:srgbClr val="6FD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C8DFFCF3-5C98-3149-9845-9FBA32F0871D}"/>
                </a:ext>
              </a:extLst>
            </p:cNvPr>
            <p:cNvSpPr txBox="1">
              <a:spLocks/>
            </p:cNvSpPr>
            <p:nvPr/>
          </p:nvSpPr>
          <p:spPr>
            <a:xfrm>
              <a:off x="831077" y="4521946"/>
              <a:ext cx="4562035" cy="1762364"/>
            </a:xfrm>
            <a:prstGeom prst="rect">
              <a:avLst/>
            </a:prstGeom>
          </p:spPr>
          <p:txBody>
            <a:bodyPr vert="horz" lIns="91440" tIns="45720" rIns="91440" bIns="45720" rtlCol="0" anchor="ctr">
              <a:normAutofit fontScale="92500"/>
            </a:bodyPr>
            <a:lstStyle>
              <a:lvl1pPr marL="0" indent="0" algn="ctr" defTabSz="457200" rtl="0" eaLnBrk="1" latinLnBrk="0" hangingPunct="1">
                <a:spcBef>
                  <a:spcPts val="1000"/>
                </a:spcBef>
                <a:spcAft>
                  <a:spcPts val="0"/>
                </a:spcAft>
                <a:buClr>
                  <a:schemeClr val="accent1"/>
                </a:buClr>
                <a:buSzPct val="80000"/>
                <a:buFont typeface="Wingdings 3" charset="2"/>
                <a:buNone/>
                <a:defRPr sz="2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9pPr>
            </a:lstStyle>
            <a:p>
              <a:pPr marL="0" marR="0" lvl="0" indent="0" defTabSz="457200" rtl="0" eaLnBrk="1" fontAlgn="auto" latinLnBrk="0" hangingPunct="1">
                <a:lnSpc>
                  <a:spcPct val="100000"/>
                </a:lnSpc>
                <a:spcBef>
                  <a:spcPts val="1000"/>
                </a:spcBef>
                <a:spcAft>
                  <a:spcPts val="0"/>
                </a:spcAft>
                <a:buClr>
                  <a:prstClr val="white"/>
                </a:buClr>
                <a:buSzPct val="100000"/>
                <a:buFont typeface="Wingdings 3" charset="2"/>
                <a:buNone/>
                <a:tabLst/>
                <a:defRPr/>
              </a:pPr>
              <a:r>
                <a:rPr kumimoji="0" lang="en-US" sz="2600" b="1" i="0" u="sng"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In-Person Tickets: $399</a:t>
              </a:r>
              <a:endParaRPr kumimoji="0" lang="en-US" sz="2600" b="0" i="0" u="sng"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1000"/>
                </a:spcBef>
                <a:spcAft>
                  <a:spcPts val="0"/>
                </a:spcAft>
                <a:buClr>
                  <a:prstClr val="white"/>
                </a:buClr>
                <a:buSzPct val="100000"/>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June 2</a:t>
              </a:r>
              <a:r>
                <a:rPr kumimoji="0" lang="en-US" sz="22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Gold and above only</a:t>
              </a:r>
            </a:p>
            <a:p>
              <a:pPr marL="342900" marR="0" lvl="0" indent="-342900" algn="l" defTabSz="457200" rtl="0" eaLnBrk="1" fontAlgn="auto" latinLnBrk="0" hangingPunct="1">
                <a:lnSpc>
                  <a:spcPct val="100000"/>
                </a:lnSpc>
                <a:spcBef>
                  <a:spcPts val="1000"/>
                </a:spcBef>
                <a:spcAft>
                  <a:spcPts val="0"/>
                </a:spcAft>
                <a:buClr>
                  <a:prstClr val="white"/>
                </a:buClr>
                <a:buSzPct val="100000"/>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June 9</a:t>
              </a:r>
              <a:r>
                <a:rPr kumimoji="0" lang="en-US" sz="22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th</a:t>
              </a: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Silver and above</a:t>
              </a:r>
            </a:p>
            <a:p>
              <a:pPr marL="342900" marR="0" lvl="0" indent="-342900" algn="l" defTabSz="457200" rtl="0" eaLnBrk="1" fontAlgn="auto" latinLnBrk="0" hangingPunct="1">
                <a:lnSpc>
                  <a:spcPct val="100000"/>
                </a:lnSpc>
                <a:spcBef>
                  <a:spcPts val="1000"/>
                </a:spcBef>
                <a:spcAft>
                  <a:spcPts val="0"/>
                </a:spcAft>
                <a:buClr>
                  <a:prstClr val="white"/>
                </a:buClr>
                <a:buSzPct val="100000"/>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June 16</a:t>
              </a:r>
              <a:r>
                <a:rPr kumimoji="0" lang="en-US" sz="22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th</a:t>
              </a: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Bronze and above</a:t>
              </a:r>
            </a:p>
          </p:txBody>
        </p:sp>
      </p:grpSp>
      <p:grpSp>
        <p:nvGrpSpPr>
          <p:cNvPr id="11" name="Group 10">
            <a:extLst>
              <a:ext uri="{FF2B5EF4-FFF2-40B4-BE49-F238E27FC236}">
                <a16:creationId xmlns:a16="http://schemas.microsoft.com/office/drawing/2014/main" id="{2E87A1E7-E837-3A42-B5D9-5E984A2E9AA6}"/>
              </a:ext>
            </a:extLst>
          </p:cNvPr>
          <p:cNvGrpSpPr/>
          <p:nvPr/>
        </p:nvGrpSpPr>
        <p:grpSpPr>
          <a:xfrm>
            <a:off x="6428243" y="4348573"/>
            <a:ext cx="4965539" cy="2109110"/>
            <a:chOff x="6428243" y="4348573"/>
            <a:chExt cx="4965539" cy="2109110"/>
          </a:xfrm>
        </p:grpSpPr>
        <p:sp>
          <p:nvSpPr>
            <p:cNvPr id="9" name="Rounded Rectangle 8">
              <a:extLst>
                <a:ext uri="{FF2B5EF4-FFF2-40B4-BE49-F238E27FC236}">
                  <a16:creationId xmlns:a16="http://schemas.microsoft.com/office/drawing/2014/main" id="{454AE99C-5039-0E43-8FAB-437462E45709}"/>
                </a:ext>
              </a:extLst>
            </p:cNvPr>
            <p:cNvSpPr/>
            <p:nvPr/>
          </p:nvSpPr>
          <p:spPr>
            <a:xfrm>
              <a:off x="6428243" y="4348573"/>
              <a:ext cx="4965539" cy="2109110"/>
            </a:xfrm>
            <a:prstGeom prst="roundRect">
              <a:avLst>
                <a:gd name="adj" fmla="val 9533"/>
              </a:avLst>
            </a:prstGeom>
            <a:solidFill>
              <a:srgbClr val="A096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CA56E778-59B0-4E4B-847F-7B7B2968E08A}"/>
                </a:ext>
              </a:extLst>
            </p:cNvPr>
            <p:cNvSpPr txBox="1">
              <a:spLocks/>
            </p:cNvSpPr>
            <p:nvPr/>
          </p:nvSpPr>
          <p:spPr>
            <a:xfrm>
              <a:off x="6629994" y="4521946"/>
              <a:ext cx="4562035" cy="1762364"/>
            </a:xfrm>
            <a:prstGeom prst="rect">
              <a:avLst/>
            </a:prstGeom>
          </p:spPr>
          <p:txBody>
            <a:bodyPr vert="horz" lIns="91440" tIns="45720" rIns="91440" bIns="45720" rtlCol="0" anchor="ctr">
              <a:norm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9pPr>
            </a:lstStyle>
            <a:p>
              <a:pPr marL="0" marR="0" lvl="0" indent="0" defTabSz="457200" rtl="0" eaLnBrk="1" fontAlgn="auto" latinLnBrk="0" hangingPunct="1">
                <a:lnSpc>
                  <a:spcPct val="100000"/>
                </a:lnSpc>
                <a:spcBef>
                  <a:spcPts val="1000"/>
                </a:spcBef>
                <a:spcAft>
                  <a:spcPts val="0"/>
                </a:spcAft>
                <a:buClr>
                  <a:prstClr val="white"/>
                </a:buClr>
                <a:buSzPct val="100000"/>
                <a:buFont typeface="Wingdings 3" charset="2"/>
                <a:buNone/>
                <a:tabLst/>
                <a:defRPr/>
              </a:pPr>
              <a:r>
                <a:rPr kumimoji="0" lang="en-US" sz="2600" b="1" i="0" u="sng"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Virtual Tickets:</a:t>
              </a:r>
            </a:p>
            <a:p>
              <a:pPr marR="0" lvl="0" defTabSz="457200" rtl="0" eaLnBrk="1" fontAlgn="auto" latinLnBrk="0" hangingPunct="1">
                <a:lnSpc>
                  <a:spcPct val="100000"/>
                </a:lnSpc>
                <a:spcBef>
                  <a:spcPts val="1000"/>
                </a:spcBef>
                <a:spcAft>
                  <a:spcPts val="0"/>
                </a:spcAft>
                <a:buClr>
                  <a:prstClr val="white"/>
                </a:buClr>
                <a:buSzPct val="100000"/>
                <a:tabLst/>
                <a:defRPr/>
              </a:pP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Tickets go on sale on July 1</a:t>
              </a:r>
              <a:r>
                <a:rPr kumimoji="0" lang="en-US" sz="22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st</a:t>
              </a: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a:t>
              </a:r>
            </a:p>
            <a:p>
              <a:pPr marR="0" lvl="0" defTabSz="457200" rtl="0" eaLnBrk="1" fontAlgn="auto" latinLnBrk="0" hangingPunct="1">
                <a:lnSpc>
                  <a:spcPct val="100000"/>
                </a:lnSpc>
                <a:spcBef>
                  <a:spcPts val="1000"/>
                </a:spcBef>
                <a:spcAft>
                  <a:spcPts val="0"/>
                </a:spcAft>
                <a:buClr>
                  <a:prstClr val="white"/>
                </a:buClr>
                <a:buSzPct val="100000"/>
                <a:tabLst/>
                <a:defRPr/>
              </a:pPr>
              <a:r>
                <a:rPr kumimoji="0" lang="en-US" sz="17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(price will increase on August 1</a:t>
              </a:r>
              <a:r>
                <a:rPr kumimoji="0" lang="en-US" sz="17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st</a:t>
              </a:r>
              <a:r>
                <a:rPr kumimoji="0" lang="en-US" sz="1700" b="0" i="0" u="none" strike="noStrike" kern="1200" cap="none" spc="0" normalizeH="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a:t>
              </a:r>
            </a:p>
          </p:txBody>
        </p:sp>
      </p:grpSp>
      <p:sp>
        <p:nvSpPr>
          <p:cNvPr id="13" name="Subtitle 2">
            <a:extLst>
              <a:ext uri="{FF2B5EF4-FFF2-40B4-BE49-F238E27FC236}">
                <a16:creationId xmlns:a16="http://schemas.microsoft.com/office/drawing/2014/main" id="{040565FE-A3A4-7546-8E7C-7D169A9E857D}"/>
              </a:ext>
            </a:extLst>
          </p:cNvPr>
          <p:cNvSpPr txBox="1">
            <a:spLocks/>
          </p:cNvSpPr>
          <p:nvPr/>
        </p:nvSpPr>
        <p:spPr>
          <a:xfrm>
            <a:off x="0" y="3342939"/>
            <a:ext cx="12192000" cy="93051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rgbClr val="79BBAD"/>
              </a:buClr>
              <a:buSzPct val="100000"/>
              <a:buNone/>
            </a:pPr>
            <a:r>
              <a:rPr lang="en-US" sz="4000" b="1" dirty="0">
                <a:solidFill>
                  <a:srgbClr val="55227E"/>
                </a:solidFill>
              </a:rPr>
              <a:t>H2H 2021 TICKET SALES</a:t>
            </a:r>
            <a:endParaRPr lang="en-US" sz="4000" dirty="0">
              <a:solidFill>
                <a:srgbClr val="55227E"/>
              </a:solidFill>
            </a:endParaRPr>
          </a:p>
        </p:txBody>
      </p:sp>
    </p:spTree>
    <p:extLst>
      <p:ext uri="{BB962C8B-B14F-4D97-AF65-F5344CB8AC3E}">
        <p14:creationId xmlns:p14="http://schemas.microsoft.com/office/powerpoint/2010/main" val="1705696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urfing, water, wave, riding&#10;&#10;Description automatically generated">
            <a:extLst>
              <a:ext uri="{FF2B5EF4-FFF2-40B4-BE49-F238E27FC236}">
                <a16:creationId xmlns:a16="http://schemas.microsoft.com/office/drawing/2014/main" id="{7DF2C460-53A7-4244-9461-A60E3887A00F}"/>
              </a:ext>
            </a:extLst>
          </p:cNvPr>
          <p:cNvPicPr>
            <a:picLocks noChangeAspect="1"/>
          </p:cNvPicPr>
          <p:nvPr/>
        </p:nvPicPr>
        <p:blipFill rotWithShape="1">
          <a:blip r:embed="rId3">
            <a:extLst>
              <a:ext uri="{28A0092B-C50C-407E-A947-70E740481C1C}">
                <a14:useLocalDpi xmlns:a14="http://schemas.microsoft.com/office/drawing/2010/main" val="0"/>
              </a:ext>
            </a:extLst>
          </a:blip>
          <a:srcRect t="8246" b="44238"/>
          <a:stretch/>
        </p:blipFill>
        <p:spPr>
          <a:xfrm>
            <a:off x="0" y="0"/>
            <a:ext cx="12192000" cy="3258633"/>
          </a:xfrm>
          <a:prstGeom prst="rect">
            <a:avLst/>
          </a:prstGeom>
        </p:spPr>
      </p:pic>
      <p:pic>
        <p:nvPicPr>
          <p:cNvPr id="4" name="Picture 3" descr="Logo, company name&#10;&#10;Description automatically generated">
            <a:extLst>
              <a:ext uri="{FF2B5EF4-FFF2-40B4-BE49-F238E27FC236}">
                <a16:creationId xmlns:a16="http://schemas.microsoft.com/office/drawing/2014/main" id="{446A2652-EA46-B543-BDBA-B7B2E2430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658" y="229868"/>
            <a:ext cx="6610684" cy="3305342"/>
          </a:xfrm>
          <a:prstGeom prst="rect">
            <a:avLst/>
          </a:prstGeom>
        </p:spPr>
      </p:pic>
      <p:grpSp>
        <p:nvGrpSpPr>
          <p:cNvPr id="12" name="Group 11">
            <a:extLst>
              <a:ext uri="{FF2B5EF4-FFF2-40B4-BE49-F238E27FC236}">
                <a16:creationId xmlns:a16="http://schemas.microsoft.com/office/drawing/2014/main" id="{0231AE7C-0775-BA40-8148-6C3EB206BA85}"/>
              </a:ext>
            </a:extLst>
          </p:cNvPr>
          <p:cNvGrpSpPr/>
          <p:nvPr/>
        </p:nvGrpSpPr>
        <p:grpSpPr>
          <a:xfrm>
            <a:off x="629326" y="4348573"/>
            <a:ext cx="4965539" cy="2109110"/>
            <a:chOff x="629326" y="4348573"/>
            <a:chExt cx="4965539" cy="2109110"/>
          </a:xfrm>
        </p:grpSpPr>
        <p:sp>
          <p:nvSpPr>
            <p:cNvPr id="2" name="Rounded Rectangle 1">
              <a:extLst>
                <a:ext uri="{FF2B5EF4-FFF2-40B4-BE49-F238E27FC236}">
                  <a16:creationId xmlns:a16="http://schemas.microsoft.com/office/drawing/2014/main" id="{5B3D5D3C-0D47-3F4B-BDF9-C8C67F2CB9AF}"/>
                </a:ext>
              </a:extLst>
            </p:cNvPr>
            <p:cNvSpPr/>
            <p:nvPr/>
          </p:nvSpPr>
          <p:spPr>
            <a:xfrm>
              <a:off x="629326" y="4348573"/>
              <a:ext cx="4965539" cy="2109110"/>
            </a:xfrm>
            <a:prstGeom prst="roundRect">
              <a:avLst>
                <a:gd name="adj" fmla="val 9533"/>
              </a:avLst>
            </a:prstGeom>
            <a:solidFill>
              <a:srgbClr val="6FD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C8DFFCF3-5C98-3149-9845-9FBA32F0871D}"/>
                </a:ext>
              </a:extLst>
            </p:cNvPr>
            <p:cNvSpPr txBox="1">
              <a:spLocks/>
            </p:cNvSpPr>
            <p:nvPr/>
          </p:nvSpPr>
          <p:spPr>
            <a:xfrm>
              <a:off x="831077" y="4521946"/>
              <a:ext cx="4562035" cy="1762364"/>
            </a:xfrm>
            <a:prstGeom prst="rect">
              <a:avLst/>
            </a:prstGeom>
          </p:spPr>
          <p:txBody>
            <a:bodyPr vert="horz" lIns="91440" tIns="45720" rIns="91440" bIns="45720" rtlCol="0" anchor="ctr">
              <a:normAutofit fontScale="92500"/>
            </a:bodyPr>
            <a:lstStyle>
              <a:lvl1pPr marL="0" indent="0" algn="ctr" defTabSz="457200" rtl="0" eaLnBrk="1" latinLnBrk="0" hangingPunct="1">
                <a:spcBef>
                  <a:spcPts val="1000"/>
                </a:spcBef>
                <a:spcAft>
                  <a:spcPts val="0"/>
                </a:spcAft>
                <a:buClr>
                  <a:schemeClr val="accent1"/>
                </a:buClr>
                <a:buSzPct val="80000"/>
                <a:buFont typeface="Wingdings 3" charset="2"/>
                <a:buNone/>
                <a:defRPr sz="2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9pPr>
            </a:lstStyle>
            <a:p>
              <a:pPr marL="0" marR="0" lvl="0" indent="0" defTabSz="457200" rtl="0" eaLnBrk="1" fontAlgn="auto" latinLnBrk="0" hangingPunct="1">
                <a:lnSpc>
                  <a:spcPct val="100000"/>
                </a:lnSpc>
                <a:spcBef>
                  <a:spcPts val="1000"/>
                </a:spcBef>
                <a:spcAft>
                  <a:spcPts val="0"/>
                </a:spcAft>
                <a:buClr>
                  <a:prstClr val="white"/>
                </a:buClr>
                <a:buSzPct val="100000"/>
                <a:buFont typeface="Wingdings 3" charset="2"/>
                <a:buNone/>
                <a:tabLst/>
                <a:defRPr/>
              </a:pPr>
              <a:r>
                <a:rPr kumimoji="0" lang="en-US" sz="2600" b="1" i="0" u="sng"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In-Person Tickets: $399</a:t>
              </a:r>
              <a:endParaRPr kumimoji="0" lang="en-US" sz="2600" b="0" i="0" u="sng"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1000"/>
                </a:spcBef>
                <a:spcAft>
                  <a:spcPts val="0"/>
                </a:spcAft>
                <a:buClr>
                  <a:prstClr val="white"/>
                </a:buClr>
                <a:buSzPct val="100000"/>
                <a:buFont typeface="Arial" panose="020B0604020202020204" pitchFamily="34" charset="0"/>
                <a:buChar char="•"/>
                <a:tabLst/>
                <a:defRPr/>
              </a:pPr>
              <a:r>
                <a:rPr kumimoji="0" lang="en-US" sz="22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June 2</a:t>
              </a:r>
              <a:r>
                <a:rPr kumimoji="0" lang="en-US" sz="220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sz="22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Gold and above only</a:t>
              </a:r>
            </a:p>
            <a:p>
              <a:pPr marL="342900" marR="0" lvl="0" indent="-342900" algn="l" defTabSz="457200" rtl="0" eaLnBrk="1" fontAlgn="auto" latinLnBrk="0" hangingPunct="1">
                <a:lnSpc>
                  <a:spcPct val="100000"/>
                </a:lnSpc>
                <a:spcBef>
                  <a:spcPts val="1000"/>
                </a:spcBef>
                <a:spcAft>
                  <a:spcPts val="0"/>
                </a:spcAft>
                <a:buClr>
                  <a:prstClr val="white"/>
                </a:buClr>
                <a:buSzPct val="100000"/>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June 9</a:t>
              </a:r>
              <a:r>
                <a:rPr kumimoji="0" lang="en-US" sz="22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th</a:t>
              </a: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Silver and above</a:t>
              </a:r>
            </a:p>
            <a:p>
              <a:pPr marL="342900" marR="0" lvl="0" indent="-342900" algn="l" defTabSz="457200" rtl="0" eaLnBrk="1" fontAlgn="auto" latinLnBrk="0" hangingPunct="1">
                <a:lnSpc>
                  <a:spcPct val="100000"/>
                </a:lnSpc>
                <a:spcBef>
                  <a:spcPts val="1000"/>
                </a:spcBef>
                <a:spcAft>
                  <a:spcPts val="0"/>
                </a:spcAft>
                <a:buClr>
                  <a:prstClr val="white"/>
                </a:buClr>
                <a:buSzPct val="100000"/>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June 16</a:t>
              </a:r>
              <a:r>
                <a:rPr kumimoji="0" lang="en-US" sz="22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th</a:t>
              </a: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Bronze and above</a:t>
              </a:r>
            </a:p>
          </p:txBody>
        </p:sp>
      </p:grpSp>
      <p:sp>
        <p:nvSpPr>
          <p:cNvPr id="5" name="TextBox 4">
            <a:extLst>
              <a:ext uri="{FF2B5EF4-FFF2-40B4-BE49-F238E27FC236}">
                <a16:creationId xmlns:a16="http://schemas.microsoft.com/office/drawing/2014/main" id="{D1E36197-F451-9C4A-AC15-040B69163497}"/>
              </a:ext>
            </a:extLst>
          </p:cNvPr>
          <p:cNvSpPr txBox="1"/>
          <p:nvPr/>
        </p:nvSpPr>
        <p:spPr>
          <a:xfrm>
            <a:off x="5796616" y="4156633"/>
            <a:ext cx="5613287" cy="2492990"/>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This ticket gets you access to the in-person event on Thursday, Sept 16 and Friday, Sept 17, and more:   </a:t>
            </a:r>
            <a:b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br>
            <a:endPar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Welcome Reception</a:t>
            </a:r>
          </a:p>
          <a:p>
            <a:pPr marL="285750" indent="-2857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VIP Swag Pack</a:t>
            </a:r>
          </a:p>
          <a:p>
            <a:pPr marL="285750" indent="-2857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Access to All General Sessions</a:t>
            </a:r>
          </a:p>
          <a:p>
            <a:pPr marL="285750" indent="-2857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Social Hours and Cocktail Receptions with Amare Showcase</a:t>
            </a:r>
          </a:p>
          <a:p>
            <a:pPr marL="285750" indent="-2857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Beach Morning Workout</a:t>
            </a:r>
          </a:p>
          <a:p>
            <a:pPr marL="285750" indent="-2857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Intimate Networking//Exclusive VIP Experience at Beach-Front Resort in Southern California</a:t>
            </a:r>
          </a:p>
          <a:p>
            <a:pPr marL="285750" indent="-2857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Evening Gala and Dinner</a:t>
            </a:r>
          </a:p>
          <a:p>
            <a:endPar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Find link to the hotel accommodations on the event registration site. </a:t>
            </a:r>
          </a:p>
        </p:txBody>
      </p:sp>
      <p:sp>
        <p:nvSpPr>
          <p:cNvPr id="13" name="Subtitle 2">
            <a:extLst>
              <a:ext uri="{FF2B5EF4-FFF2-40B4-BE49-F238E27FC236}">
                <a16:creationId xmlns:a16="http://schemas.microsoft.com/office/drawing/2014/main" id="{87763F24-3100-2E48-B64A-0CC32AF9FAC6}"/>
              </a:ext>
            </a:extLst>
          </p:cNvPr>
          <p:cNvSpPr txBox="1">
            <a:spLocks/>
          </p:cNvSpPr>
          <p:nvPr/>
        </p:nvSpPr>
        <p:spPr>
          <a:xfrm>
            <a:off x="0" y="3342939"/>
            <a:ext cx="12192000" cy="93051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rgbClr val="79BBAD"/>
              </a:buClr>
              <a:buSzPct val="100000"/>
              <a:buNone/>
            </a:pPr>
            <a:r>
              <a:rPr lang="en-US" sz="4000" b="1" dirty="0">
                <a:solidFill>
                  <a:srgbClr val="55227E"/>
                </a:solidFill>
              </a:rPr>
              <a:t>H2H 2021 TICKET SALES</a:t>
            </a:r>
            <a:endParaRPr lang="en-US" sz="4000" dirty="0">
              <a:solidFill>
                <a:srgbClr val="55227E"/>
              </a:solidFill>
            </a:endParaRPr>
          </a:p>
        </p:txBody>
      </p:sp>
    </p:spTree>
    <p:extLst>
      <p:ext uri="{BB962C8B-B14F-4D97-AF65-F5344CB8AC3E}">
        <p14:creationId xmlns:p14="http://schemas.microsoft.com/office/powerpoint/2010/main" val="3010870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95F58D-7B0C-3346-8218-41D02A5487C7}"/>
              </a:ext>
            </a:extLst>
          </p:cNvPr>
          <p:cNvGrpSpPr/>
          <p:nvPr/>
        </p:nvGrpSpPr>
        <p:grpSpPr>
          <a:xfrm>
            <a:off x="629324" y="4348573"/>
            <a:ext cx="4965539" cy="2109110"/>
            <a:chOff x="6428243" y="4348573"/>
            <a:chExt cx="4965539" cy="2109110"/>
          </a:xfrm>
        </p:grpSpPr>
        <p:sp>
          <p:nvSpPr>
            <p:cNvPr id="10" name="Rounded Rectangle 9">
              <a:extLst>
                <a:ext uri="{FF2B5EF4-FFF2-40B4-BE49-F238E27FC236}">
                  <a16:creationId xmlns:a16="http://schemas.microsoft.com/office/drawing/2014/main" id="{9C3CEF2F-DA40-0749-AD01-210A0D98069E}"/>
                </a:ext>
              </a:extLst>
            </p:cNvPr>
            <p:cNvSpPr/>
            <p:nvPr/>
          </p:nvSpPr>
          <p:spPr>
            <a:xfrm>
              <a:off x="6428243" y="4348573"/>
              <a:ext cx="4965539" cy="2109110"/>
            </a:xfrm>
            <a:prstGeom prst="roundRect">
              <a:avLst>
                <a:gd name="adj" fmla="val 9533"/>
              </a:avLst>
            </a:prstGeom>
            <a:solidFill>
              <a:srgbClr val="A096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AD999702-343D-A642-ADAF-D122FA7684CF}"/>
                </a:ext>
              </a:extLst>
            </p:cNvPr>
            <p:cNvSpPr txBox="1">
              <a:spLocks/>
            </p:cNvSpPr>
            <p:nvPr/>
          </p:nvSpPr>
          <p:spPr>
            <a:xfrm>
              <a:off x="6629994" y="4521946"/>
              <a:ext cx="4562035" cy="1762364"/>
            </a:xfrm>
            <a:prstGeom prst="rect">
              <a:avLst/>
            </a:prstGeom>
          </p:spPr>
          <p:txBody>
            <a:bodyPr vert="horz" lIns="91440" tIns="45720" rIns="91440" bIns="45720" rtlCol="0" anchor="ctr">
              <a:norm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9pPr>
            </a:lstStyle>
            <a:p>
              <a:pPr marL="0" marR="0" lvl="0" indent="0" defTabSz="457200" rtl="0" eaLnBrk="1" fontAlgn="auto" latinLnBrk="0" hangingPunct="1">
                <a:lnSpc>
                  <a:spcPct val="100000"/>
                </a:lnSpc>
                <a:spcBef>
                  <a:spcPts val="1000"/>
                </a:spcBef>
                <a:spcAft>
                  <a:spcPts val="0"/>
                </a:spcAft>
                <a:buClr>
                  <a:prstClr val="white"/>
                </a:buClr>
                <a:buSzPct val="100000"/>
                <a:buFont typeface="Wingdings 3" charset="2"/>
                <a:buNone/>
                <a:tabLst/>
                <a:defRPr/>
              </a:pPr>
              <a:r>
                <a:rPr kumimoji="0" lang="en-US" sz="2600" b="1" i="0" u="sng"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Virtual Tickets:</a:t>
              </a:r>
            </a:p>
            <a:p>
              <a:pPr marR="0" lvl="0" defTabSz="457200" rtl="0" eaLnBrk="1" fontAlgn="auto" latinLnBrk="0" hangingPunct="1">
                <a:lnSpc>
                  <a:spcPct val="100000"/>
                </a:lnSpc>
                <a:spcBef>
                  <a:spcPts val="1000"/>
                </a:spcBef>
                <a:spcAft>
                  <a:spcPts val="0"/>
                </a:spcAft>
                <a:buClr>
                  <a:prstClr val="white"/>
                </a:buClr>
                <a:buSzPct val="100000"/>
                <a:tabLst/>
                <a:defRPr/>
              </a:pP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Tickets go on sale on July 1</a:t>
              </a:r>
              <a:r>
                <a:rPr kumimoji="0" lang="en-US" sz="22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st</a:t>
              </a:r>
              <a:r>
                <a:rPr kumimoji="0" lang="en-US" sz="2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a:t>
              </a:r>
            </a:p>
            <a:p>
              <a:pPr marR="0" lvl="0" defTabSz="457200" rtl="0" eaLnBrk="1" fontAlgn="auto" latinLnBrk="0" hangingPunct="1">
                <a:lnSpc>
                  <a:spcPct val="100000"/>
                </a:lnSpc>
                <a:spcBef>
                  <a:spcPts val="1000"/>
                </a:spcBef>
                <a:spcAft>
                  <a:spcPts val="0"/>
                </a:spcAft>
                <a:buClr>
                  <a:prstClr val="white"/>
                </a:buClr>
                <a:buSzPct val="100000"/>
                <a:tabLst/>
                <a:defRPr/>
              </a:pPr>
              <a:r>
                <a:rPr kumimoji="0" lang="en-US" sz="17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(price will increase on August 1</a:t>
              </a:r>
              <a:r>
                <a:rPr kumimoji="0" lang="en-US" sz="1700" b="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st</a:t>
              </a:r>
              <a:r>
                <a:rPr kumimoji="0" lang="en-US" sz="1700" b="0" i="0" u="none" strike="noStrike" kern="1200" cap="none" spc="0" normalizeH="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a:t>
              </a:r>
            </a:p>
          </p:txBody>
        </p:sp>
      </p:grpSp>
      <p:pic>
        <p:nvPicPr>
          <p:cNvPr id="3" name="Picture 2" descr="A picture containing surfing, water, wave, riding&#10;&#10;Description automatically generated">
            <a:extLst>
              <a:ext uri="{FF2B5EF4-FFF2-40B4-BE49-F238E27FC236}">
                <a16:creationId xmlns:a16="http://schemas.microsoft.com/office/drawing/2014/main" id="{7DF2C460-53A7-4244-9461-A60E3887A00F}"/>
              </a:ext>
            </a:extLst>
          </p:cNvPr>
          <p:cNvPicPr>
            <a:picLocks noChangeAspect="1"/>
          </p:cNvPicPr>
          <p:nvPr/>
        </p:nvPicPr>
        <p:blipFill rotWithShape="1">
          <a:blip r:embed="rId3">
            <a:extLst>
              <a:ext uri="{28A0092B-C50C-407E-A947-70E740481C1C}">
                <a14:useLocalDpi xmlns:a14="http://schemas.microsoft.com/office/drawing/2010/main" val="0"/>
              </a:ext>
            </a:extLst>
          </a:blip>
          <a:srcRect t="8246" b="44238"/>
          <a:stretch/>
        </p:blipFill>
        <p:spPr>
          <a:xfrm>
            <a:off x="0" y="0"/>
            <a:ext cx="12192000" cy="3258633"/>
          </a:xfrm>
          <a:prstGeom prst="rect">
            <a:avLst/>
          </a:prstGeom>
        </p:spPr>
      </p:pic>
      <p:pic>
        <p:nvPicPr>
          <p:cNvPr id="4" name="Picture 3" descr="Logo, company name&#10;&#10;Description automatically generated">
            <a:extLst>
              <a:ext uri="{FF2B5EF4-FFF2-40B4-BE49-F238E27FC236}">
                <a16:creationId xmlns:a16="http://schemas.microsoft.com/office/drawing/2014/main" id="{446A2652-EA46-B543-BDBA-B7B2E2430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658" y="229868"/>
            <a:ext cx="6610684" cy="3305342"/>
          </a:xfrm>
          <a:prstGeom prst="rect">
            <a:avLst/>
          </a:prstGeom>
        </p:spPr>
      </p:pic>
      <p:sp>
        <p:nvSpPr>
          <p:cNvPr id="8" name="Subtitle 2">
            <a:extLst>
              <a:ext uri="{FF2B5EF4-FFF2-40B4-BE49-F238E27FC236}">
                <a16:creationId xmlns:a16="http://schemas.microsoft.com/office/drawing/2014/main" id="{691898B6-24AE-A74B-88B2-56AED6385E14}"/>
              </a:ext>
            </a:extLst>
          </p:cNvPr>
          <p:cNvSpPr txBox="1">
            <a:spLocks/>
          </p:cNvSpPr>
          <p:nvPr/>
        </p:nvSpPr>
        <p:spPr>
          <a:xfrm>
            <a:off x="0" y="3342939"/>
            <a:ext cx="12192000" cy="93051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rgbClr val="79BBAD"/>
              </a:buClr>
              <a:buSzPct val="100000"/>
              <a:buNone/>
            </a:pPr>
            <a:r>
              <a:rPr lang="en-US" sz="4000" b="1" dirty="0">
                <a:solidFill>
                  <a:srgbClr val="55227E"/>
                </a:solidFill>
              </a:rPr>
              <a:t>H2H 2021 TICKET SALES</a:t>
            </a:r>
            <a:endParaRPr lang="en-US" sz="4000" dirty="0">
              <a:solidFill>
                <a:srgbClr val="55227E"/>
              </a:solidFill>
            </a:endParaRPr>
          </a:p>
        </p:txBody>
      </p:sp>
      <p:sp>
        <p:nvSpPr>
          <p:cNvPr id="5" name="TextBox 4">
            <a:extLst>
              <a:ext uri="{FF2B5EF4-FFF2-40B4-BE49-F238E27FC236}">
                <a16:creationId xmlns:a16="http://schemas.microsoft.com/office/drawing/2014/main" id="{D1E36197-F451-9C4A-AC15-040B69163497}"/>
              </a:ext>
            </a:extLst>
          </p:cNvPr>
          <p:cNvSpPr txBox="1"/>
          <p:nvPr/>
        </p:nvSpPr>
        <p:spPr>
          <a:xfrm>
            <a:off x="5796616" y="4191853"/>
            <a:ext cx="5766060" cy="2492990"/>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This ticket gets you access to the in-person event on Thursday, Sept 16 and Friday, Sept 17, and more:   </a:t>
            </a:r>
            <a:b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br>
            <a:endPar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Swag Bag</a:t>
            </a:r>
          </a:p>
          <a:p>
            <a:pPr marL="171450" indent="-1714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Access to All General Session</a:t>
            </a:r>
          </a:p>
          <a:p>
            <a:pPr marL="171450" indent="-1714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Online Platform Access with event app and interaction features</a:t>
            </a:r>
          </a:p>
          <a:p>
            <a:pPr marL="628650" lvl="1" indent="-1714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Chat</a:t>
            </a:r>
          </a:p>
          <a:p>
            <a:pPr marL="628650" lvl="1" indent="-1714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QA</a:t>
            </a:r>
          </a:p>
          <a:p>
            <a:pPr marL="628650" lvl="1" indent="-1714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Polls</a:t>
            </a:r>
          </a:p>
          <a:p>
            <a:pPr marL="628650" lvl="1" indent="-1714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Video Chat Rooms</a:t>
            </a:r>
          </a:p>
          <a:p>
            <a:pPr marL="628650" lvl="1" indent="-1714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Pre-recorded trainings and content</a:t>
            </a:r>
          </a:p>
          <a:p>
            <a:pPr marL="171450" indent="-171450">
              <a:buFont typeface="Arial" panose="020B0604020202020204" pitchFamily="34" charset="0"/>
              <a:buChar cha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Post-event access to recorded content and General Sessions for 3 months</a:t>
            </a:r>
          </a:p>
        </p:txBody>
      </p:sp>
    </p:spTree>
    <p:extLst>
      <p:ext uri="{BB962C8B-B14F-4D97-AF65-F5344CB8AC3E}">
        <p14:creationId xmlns:p14="http://schemas.microsoft.com/office/powerpoint/2010/main" val="959882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6AADDE-F31E-774A-816E-65E3D04EC83D}"/>
              </a:ext>
            </a:extLst>
          </p:cNvPr>
          <p:cNvGrpSpPr/>
          <p:nvPr/>
        </p:nvGrpSpPr>
        <p:grpSpPr>
          <a:xfrm>
            <a:off x="0" y="3235483"/>
            <a:ext cx="12197171" cy="1985326"/>
            <a:chOff x="0" y="5074622"/>
            <a:chExt cx="12197171" cy="1985326"/>
          </a:xfrm>
        </p:grpSpPr>
        <p:pic>
          <p:nvPicPr>
            <p:cNvPr id="3" name="Picture 2" descr="A picture containing sky, outdoor, water, resort&#10;&#10;Description automatically generated">
              <a:extLst>
                <a:ext uri="{FF2B5EF4-FFF2-40B4-BE49-F238E27FC236}">
                  <a16:creationId xmlns:a16="http://schemas.microsoft.com/office/drawing/2014/main" id="{623CCED3-C76A-AD49-9935-1852F2EA9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91716"/>
              <a:ext cx="2958385" cy="1968232"/>
            </a:xfrm>
            <a:prstGeom prst="rect">
              <a:avLst/>
            </a:prstGeom>
          </p:spPr>
        </p:pic>
        <p:pic>
          <p:nvPicPr>
            <p:cNvPr id="4" name="Picture 3">
              <a:extLst>
                <a:ext uri="{FF2B5EF4-FFF2-40B4-BE49-F238E27FC236}">
                  <a16:creationId xmlns:a16="http://schemas.microsoft.com/office/drawing/2014/main" id="{D2FD2C29-9D26-1542-8A37-856212B00E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8813" y="5091716"/>
              <a:ext cx="2919762" cy="1968232"/>
            </a:xfrm>
            <a:prstGeom prst="rect">
              <a:avLst/>
            </a:prstGeom>
          </p:spPr>
        </p:pic>
        <p:pic>
          <p:nvPicPr>
            <p:cNvPr id="5" name="Picture 4">
              <a:extLst>
                <a:ext uri="{FF2B5EF4-FFF2-40B4-BE49-F238E27FC236}">
                  <a16:creationId xmlns:a16="http://schemas.microsoft.com/office/drawing/2014/main" id="{30C2B12B-9B41-744B-863E-2BAE9B2C6D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47428" y="5080409"/>
              <a:ext cx="2956968" cy="1968232"/>
            </a:xfrm>
            <a:prstGeom prst="rect">
              <a:avLst/>
            </a:prstGeom>
          </p:spPr>
        </p:pic>
        <p:pic>
          <p:nvPicPr>
            <p:cNvPr id="6" name="Picture 5">
              <a:extLst>
                <a:ext uri="{FF2B5EF4-FFF2-40B4-BE49-F238E27FC236}">
                  <a16:creationId xmlns:a16="http://schemas.microsoft.com/office/drawing/2014/main" id="{3ABBBAD4-BA6C-AF4B-AE98-6F54CF50BD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44824" y="5074622"/>
              <a:ext cx="2952347" cy="1968232"/>
            </a:xfrm>
            <a:prstGeom prst="rect">
              <a:avLst/>
            </a:prstGeom>
          </p:spPr>
        </p:pic>
      </p:grpSp>
      <p:pic>
        <p:nvPicPr>
          <p:cNvPr id="7" name="Picture 6" descr="A picture containing surfing, water, wave, riding&#10;&#10;Description automatically generated">
            <a:extLst>
              <a:ext uri="{FF2B5EF4-FFF2-40B4-BE49-F238E27FC236}">
                <a16:creationId xmlns:a16="http://schemas.microsoft.com/office/drawing/2014/main" id="{898A8BAE-8632-3341-A420-7982C9FAD301}"/>
              </a:ext>
            </a:extLst>
          </p:cNvPr>
          <p:cNvPicPr>
            <a:picLocks noChangeAspect="1"/>
          </p:cNvPicPr>
          <p:nvPr/>
        </p:nvPicPr>
        <p:blipFill rotWithShape="1">
          <a:blip r:embed="rId7">
            <a:extLst>
              <a:ext uri="{28A0092B-C50C-407E-A947-70E740481C1C}">
                <a14:useLocalDpi xmlns:a14="http://schemas.microsoft.com/office/drawing/2010/main" val="0"/>
              </a:ext>
            </a:extLst>
          </a:blip>
          <a:srcRect t="8246" b="44238"/>
          <a:stretch/>
        </p:blipFill>
        <p:spPr>
          <a:xfrm>
            <a:off x="0" y="0"/>
            <a:ext cx="12192000" cy="3258633"/>
          </a:xfrm>
          <a:prstGeom prst="rect">
            <a:avLst/>
          </a:prstGeom>
        </p:spPr>
      </p:pic>
      <p:pic>
        <p:nvPicPr>
          <p:cNvPr id="8" name="Picture 7" descr="Logo, company name&#10;&#10;Description automatically generated">
            <a:extLst>
              <a:ext uri="{FF2B5EF4-FFF2-40B4-BE49-F238E27FC236}">
                <a16:creationId xmlns:a16="http://schemas.microsoft.com/office/drawing/2014/main" id="{ED5C0F50-0520-C04C-B25B-2D8CF0E6F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0658" y="229868"/>
            <a:ext cx="6610684" cy="3305342"/>
          </a:xfrm>
          <a:prstGeom prst="rect">
            <a:avLst/>
          </a:prstGeom>
        </p:spPr>
      </p:pic>
      <p:sp>
        <p:nvSpPr>
          <p:cNvPr id="9" name="Subtitle 2">
            <a:extLst>
              <a:ext uri="{FF2B5EF4-FFF2-40B4-BE49-F238E27FC236}">
                <a16:creationId xmlns:a16="http://schemas.microsoft.com/office/drawing/2014/main" id="{803A9E59-9B86-C646-8FBF-23DE7E3D29FE}"/>
              </a:ext>
            </a:extLst>
          </p:cNvPr>
          <p:cNvSpPr txBox="1">
            <a:spLocks/>
          </p:cNvSpPr>
          <p:nvPr/>
        </p:nvSpPr>
        <p:spPr>
          <a:xfrm>
            <a:off x="549139" y="5625296"/>
            <a:ext cx="11196577" cy="752355"/>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rgbClr val="79BBAD"/>
              </a:buClr>
              <a:buSzPct val="100000"/>
              <a:buNone/>
            </a:pPr>
            <a:r>
              <a:rPr lang="en-US" sz="2000" b="1" dirty="0">
                <a:solidFill>
                  <a:srgbClr val="DCB828"/>
                </a:solidFill>
              </a:rPr>
              <a:t>Amare guests get a special room rate of $250 per night</a:t>
            </a:r>
            <a:r>
              <a:rPr lang="en-US" sz="2000" b="1" dirty="0">
                <a:solidFill>
                  <a:srgbClr val="3F2A56"/>
                </a:solidFill>
              </a:rPr>
              <a:t>, instead of the normal rate of $600+, at the </a:t>
            </a:r>
            <a:r>
              <a:rPr lang="en-US" sz="2000" b="1" dirty="0" err="1">
                <a:solidFill>
                  <a:srgbClr val="3F2A56"/>
                </a:solidFill>
              </a:rPr>
              <a:t>Paséa</a:t>
            </a:r>
            <a:r>
              <a:rPr lang="en-US" sz="2000" b="1" dirty="0">
                <a:solidFill>
                  <a:srgbClr val="3F2A56"/>
                </a:solidFill>
              </a:rPr>
              <a:t> Hotel &amp; Spa in Huntington Beach, CA.</a:t>
            </a:r>
            <a:endParaRPr lang="en-US" sz="2000" dirty="0">
              <a:solidFill>
                <a:srgbClr val="3F2A56"/>
              </a:solidFill>
            </a:endParaRPr>
          </a:p>
        </p:txBody>
      </p:sp>
    </p:spTree>
    <p:extLst>
      <p:ext uri="{BB962C8B-B14F-4D97-AF65-F5344CB8AC3E}">
        <p14:creationId xmlns:p14="http://schemas.microsoft.com/office/powerpoint/2010/main" val="2107409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8904-D9E4-8F42-BF84-A5F75A347438}"/>
              </a:ext>
            </a:extLst>
          </p:cNvPr>
          <p:cNvSpPr>
            <a:spLocks noGrp="1"/>
          </p:cNvSpPr>
          <p:nvPr>
            <p:ph type="title"/>
          </p:nvPr>
        </p:nvSpPr>
        <p:spPr/>
        <p:txBody>
          <a:bodyPr/>
          <a:lstStyle/>
          <a:p>
            <a:r>
              <a:rPr lang="en-US" b="1" dirty="0">
                <a:solidFill>
                  <a:srgbClr val="3F2A56"/>
                </a:solidFill>
              </a:rPr>
              <a:t>2021 Heart2Heart FAQs</a:t>
            </a:r>
          </a:p>
        </p:txBody>
      </p:sp>
      <p:sp>
        <p:nvSpPr>
          <p:cNvPr id="3" name="Text Placeholder 2">
            <a:extLst>
              <a:ext uri="{FF2B5EF4-FFF2-40B4-BE49-F238E27FC236}">
                <a16:creationId xmlns:a16="http://schemas.microsoft.com/office/drawing/2014/main" id="{93925A1C-6847-0D45-A34D-F80A009E8F9D}"/>
              </a:ext>
            </a:extLst>
          </p:cNvPr>
          <p:cNvSpPr>
            <a:spLocks noGrp="1"/>
          </p:cNvSpPr>
          <p:nvPr>
            <p:ph type="body" sz="quarter" idx="11"/>
          </p:nvPr>
        </p:nvSpPr>
        <p:spPr>
          <a:xfrm>
            <a:off x="838200" y="2003425"/>
            <a:ext cx="10515600" cy="4281628"/>
          </a:xfrm>
        </p:spPr>
        <p:txBody>
          <a:bodyPr>
            <a:noAutofit/>
          </a:bodyPr>
          <a:lstStyle/>
          <a:p>
            <a:pPr marL="0" lvl="0" indent="0">
              <a:buNone/>
            </a:pPr>
            <a:r>
              <a:rPr lang="en-US" sz="1400" b="1" dirty="0">
                <a:highlight>
                  <a:srgbClr val="DCB828"/>
                </a:highlight>
              </a:rPr>
              <a:t>What are the hotel accommodations for the in-person event?</a:t>
            </a:r>
            <a:endParaRPr lang="en-US" sz="1400" dirty="0">
              <a:highlight>
                <a:srgbClr val="DCB828"/>
              </a:highlight>
            </a:endParaRPr>
          </a:p>
          <a:p>
            <a:pPr lvl="1">
              <a:buClr>
                <a:srgbClr val="3F2A56"/>
              </a:buClr>
              <a:buSzPct val="150000"/>
              <a:buFont typeface="Arial" panose="020B0604020202020204" pitchFamily="34" charset="0"/>
              <a:buChar char="•"/>
            </a:pPr>
            <a:r>
              <a:rPr lang="en-US" sz="1400" dirty="0"/>
              <a:t>You can make your hotel reservation at the </a:t>
            </a:r>
            <a:r>
              <a:rPr lang="en-US" sz="1400" dirty="0" err="1"/>
              <a:t>Paséa</a:t>
            </a:r>
            <a:r>
              <a:rPr lang="en-US" sz="1400" dirty="0"/>
              <a:t> Hotel &amp; Spa in Huntington Beach, CA using the link on the event registration site. Amare has negotiated a special room rate for this ocean-front property of $250 per night. All rooms have an ocean view. Please note the cancellation policies on the hotel’s website. </a:t>
            </a:r>
          </a:p>
          <a:p>
            <a:pPr marL="0" indent="0">
              <a:buClr>
                <a:srgbClr val="3F2A56"/>
              </a:buClr>
              <a:buSzPct val="150000"/>
              <a:buNone/>
            </a:pPr>
            <a:r>
              <a:rPr lang="en-US" sz="1400" b="1" dirty="0">
                <a:highlight>
                  <a:srgbClr val="DCB828"/>
                </a:highlight>
              </a:rPr>
              <a:t>Can my spouse attend this event?</a:t>
            </a:r>
            <a:endParaRPr lang="en-US" sz="1400" dirty="0">
              <a:highlight>
                <a:srgbClr val="DCB828"/>
              </a:highlight>
            </a:endParaRPr>
          </a:p>
          <a:p>
            <a:pPr lvl="1">
              <a:buClr>
                <a:srgbClr val="3F2A56"/>
              </a:buClr>
              <a:buSzPct val="150000"/>
              <a:buFont typeface="Arial" panose="020B0604020202020204" pitchFamily="34" charset="0"/>
              <a:buChar char="•"/>
            </a:pPr>
            <a:r>
              <a:rPr lang="en-US" sz="1400" dirty="0"/>
              <a:t>Yes, spouses must purchase their own ticket. The event is one ticket per one person (not one ticket per couple). We welcome all spouses that have purchased the In-Person Attendee All-Access Pass. </a:t>
            </a:r>
          </a:p>
          <a:p>
            <a:pPr marL="0" indent="0">
              <a:buClr>
                <a:srgbClr val="3F2A56"/>
              </a:buClr>
              <a:buSzPct val="150000"/>
              <a:buNone/>
            </a:pPr>
            <a:r>
              <a:rPr lang="en-US" sz="1400" b="1" dirty="0">
                <a:highlight>
                  <a:srgbClr val="DCB828"/>
                </a:highlight>
              </a:rPr>
              <a:t>How many tickets can I buy on my account?</a:t>
            </a:r>
            <a:endParaRPr lang="en-US" sz="1400" dirty="0">
              <a:highlight>
                <a:srgbClr val="DCB828"/>
              </a:highlight>
            </a:endParaRPr>
          </a:p>
          <a:p>
            <a:pPr lvl="1">
              <a:buClr>
                <a:srgbClr val="3F2A56"/>
              </a:buClr>
              <a:buSzPct val="150000"/>
              <a:buFont typeface="Arial" panose="020B0604020202020204" pitchFamily="34" charset="0"/>
              <a:buChar char="•"/>
            </a:pPr>
            <a:r>
              <a:rPr lang="en-US" sz="1400" dirty="0"/>
              <a:t>As tickets go on sale based on ranks, you will be permitted to purchase up to two (2) In-Person All-Access Passes per account. This is where you can purchase your spouse’s ticket.</a:t>
            </a:r>
          </a:p>
          <a:p>
            <a:pPr marL="0" indent="0">
              <a:buClr>
                <a:srgbClr val="3F2A56"/>
              </a:buClr>
              <a:buSzPct val="150000"/>
              <a:buNone/>
            </a:pPr>
            <a:r>
              <a:rPr lang="en-US" sz="1400" b="1" dirty="0">
                <a:highlight>
                  <a:srgbClr val="DCB828"/>
                </a:highlight>
              </a:rPr>
              <a:t>If I purchase the In-Person Ticket, do I get access to the virtual ticket as well?</a:t>
            </a:r>
            <a:endParaRPr lang="en-US" sz="1400" dirty="0">
              <a:highlight>
                <a:srgbClr val="DCB828"/>
              </a:highlight>
            </a:endParaRPr>
          </a:p>
          <a:p>
            <a:pPr lvl="1">
              <a:buClr>
                <a:srgbClr val="3F2A56"/>
              </a:buClr>
              <a:buSzPct val="150000"/>
              <a:buFont typeface="Arial" panose="020B0604020202020204" pitchFamily="34" charset="0"/>
              <a:buChar char="•"/>
            </a:pPr>
            <a:r>
              <a:rPr lang="en-US" sz="1400" dirty="0"/>
              <a:t>Yes, the In-Person Ticket gives you access to both the in-person and virtual events.</a:t>
            </a:r>
          </a:p>
        </p:txBody>
      </p:sp>
    </p:spTree>
    <p:extLst>
      <p:ext uri="{BB962C8B-B14F-4D97-AF65-F5344CB8AC3E}">
        <p14:creationId xmlns:p14="http://schemas.microsoft.com/office/powerpoint/2010/main" val="2615679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8904-D9E4-8F42-BF84-A5F75A347438}"/>
              </a:ext>
            </a:extLst>
          </p:cNvPr>
          <p:cNvSpPr>
            <a:spLocks noGrp="1"/>
          </p:cNvSpPr>
          <p:nvPr>
            <p:ph type="title"/>
          </p:nvPr>
        </p:nvSpPr>
        <p:spPr/>
        <p:txBody>
          <a:bodyPr/>
          <a:lstStyle/>
          <a:p>
            <a:r>
              <a:rPr lang="en-US" b="1" dirty="0">
                <a:solidFill>
                  <a:srgbClr val="3F2A56"/>
                </a:solidFill>
              </a:rPr>
              <a:t>2021 Heart2Heart FAQs</a:t>
            </a:r>
          </a:p>
        </p:txBody>
      </p:sp>
      <p:sp>
        <p:nvSpPr>
          <p:cNvPr id="3" name="Text Placeholder 2">
            <a:extLst>
              <a:ext uri="{FF2B5EF4-FFF2-40B4-BE49-F238E27FC236}">
                <a16:creationId xmlns:a16="http://schemas.microsoft.com/office/drawing/2014/main" id="{93925A1C-6847-0D45-A34D-F80A009E8F9D}"/>
              </a:ext>
            </a:extLst>
          </p:cNvPr>
          <p:cNvSpPr>
            <a:spLocks noGrp="1"/>
          </p:cNvSpPr>
          <p:nvPr>
            <p:ph type="body" sz="quarter" idx="11"/>
          </p:nvPr>
        </p:nvSpPr>
        <p:spPr>
          <a:xfrm>
            <a:off x="838200" y="2003425"/>
            <a:ext cx="10515600" cy="4281628"/>
          </a:xfrm>
        </p:spPr>
        <p:txBody>
          <a:bodyPr>
            <a:noAutofit/>
          </a:bodyPr>
          <a:lstStyle/>
          <a:p>
            <a:pPr marL="0" indent="0">
              <a:buNone/>
            </a:pPr>
            <a:r>
              <a:rPr lang="en-US" sz="1400" b="1" dirty="0">
                <a:highlight>
                  <a:srgbClr val="DCB828"/>
                </a:highlight>
              </a:rPr>
              <a:t>How does COVID-19 affect this event?</a:t>
            </a:r>
            <a:endParaRPr lang="en-US" sz="1400" dirty="0">
              <a:highlight>
                <a:srgbClr val="DCB828"/>
              </a:highlight>
            </a:endParaRPr>
          </a:p>
          <a:p>
            <a:pPr lvl="1">
              <a:buClr>
                <a:srgbClr val="3F2A56"/>
              </a:buClr>
              <a:buSzPct val="150000"/>
              <a:buFont typeface="Arial" panose="020B0604020202020204" pitchFamily="34" charset="0"/>
              <a:buChar char="•"/>
            </a:pPr>
            <a:r>
              <a:rPr lang="en-US" sz="1400" dirty="0"/>
              <a:t>Due to restrictions surrounding the pandemic, we have limited seating available for the in-person event. For this reason, in-person event tickets will be available to Bronze and above ranks first. </a:t>
            </a:r>
            <a:br>
              <a:rPr lang="en-US" sz="1400" dirty="0"/>
            </a:br>
            <a:br>
              <a:rPr lang="en-US" sz="1400" dirty="0"/>
            </a:br>
            <a:r>
              <a:rPr lang="en-US" sz="1400" dirty="0"/>
              <a:t>As we move forward, we will look to the state of California for updates to regulations regarding the pandemic. As always, the safety and well-being of our community will always be our number one priority. If you are traveling to Southern California for this event, please be sure to check the cancellation policies regarding room and airfare.</a:t>
            </a:r>
          </a:p>
          <a:p>
            <a:pPr lvl="1">
              <a:buClr>
                <a:srgbClr val="3F2A56"/>
              </a:buClr>
              <a:buSzPct val="150000"/>
              <a:buFont typeface="Arial" panose="020B0604020202020204" pitchFamily="34" charset="0"/>
              <a:buChar char="•"/>
            </a:pPr>
            <a:endParaRPr lang="en-US" sz="1400" b="1" dirty="0"/>
          </a:p>
          <a:p>
            <a:pPr marL="57150" indent="0">
              <a:buClr>
                <a:srgbClr val="3F2A56"/>
              </a:buClr>
              <a:buSzPct val="150000"/>
              <a:buNone/>
            </a:pPr>
            <a:r>
              <a:rPr lang="en-US" sz="1600" b="1" dirty="0"/>
              <a:t>For more information on the 2021 Heart2Heart event, please visit </a:t>
            </a:r>
            <a:r>
              <a:rPr lang="en-US" sz="1600" b="1" dirty="0" err="1"/>
              <a:t>amare.com</a:t>
            </a:r>
            <a:r>
              <a:rPr lang="en-US" sz="1600" b="1" dirty="0"/>
              <a:t>/events.</a:t>
            </a:r>
          </a:p>
        </p:txBody>
      </p:sp>
    </p:spTree>
    <p:extLst>
      <p:ext uri="{BB962C8B-B14F-4D97-AF65-F5344CB8AC3E}">
        <p14:creationId xmlns:p14="http://schemas.microsoft.com/office/powerpoint/2010/main" val="2238034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3A37-9B8D-5947-87BC-78102D6BF2DE}"/>
              </a:ext>
            </a:extLst>
          </p:cNvPr>
          <p:cNvSpPr txBox="1">
            <a:spLocks/>
          </p:cNvSpPr>
          <p:nvPr/>
        </p:nvSpPr>
        <p:spPr>
          <a:xfrm>
            <a:off x="656303" y="2324731"/>
            <a:ext cx="6403769" cy="3585053"/>
          </a:xfrm>
          <a:prstGeom prst="rect">
            <a:avLst/>
          </a:prstGeom>
        </p:spPr>
        <p:txBody>
          <a:bodyPr anchor="ct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fontAlgn="t"/>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CURRENT PROMOTIONS</a:t>
            </a:r>
            <a:endParaRPr lang="en-US" sz="32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903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2D6006-34D2-8841-BB93-41499364CBAE}"/>
              </a:ext>
            </a:extLst>
          </p:cNvPr>
          <p:cNvSpPr txBox="1"/>
          <p:nvPr/>
        </p:nvSpPr>
        <p:spPr>
          <a:xfrm>
            <a:off x="1006839" y="2550279"/>
            <a:ext cx="10185705"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Almost</a:t>
            </a:r>
            <a:r>
              <a:rPr lang="en-US" sz="3200" b="1"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a:t>
            </a:r>
            <a:r>
              <a:rPr lang="en-US" sz="3200" b="1" dirty="0">
                <a:solidFill>
                  <a:srgbClr val="FFD13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ALL OF US </a:t>
            </a:r>
            <a:r>
              <a:rPr lang="en-US" sz="3200"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grew up learning about how to take care of our </a:t>
            </a:r>
            <a:r>
              <a:rPr lang="en-US" sz="3200" b="1" dirty="0">
                <a:solidFill>
                  <a:srgbClr val="FFD13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PHYSICAL HEALTH</a:t>
            </a:r>
            <a:r>
              <a:rPr lang="en-US" sz="3200"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t>
            </a:r>
            <a:endParaRPr lang="en-US" sz="3200" b="1"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C2A03022-D1C9-B640-A031-1D920D36A963}"/>
              </a:ext>
            </a:extLst>
          </p:cNvPr>
          <p:cNvSpPr txBox="1"/>
          <p:nvPr/>
        </p:nvSpPr>
        <p:spPr>
          <a:xfrm>
            <a:off x="1006839" y="4178438"/>
            <a:ext cx="10185705"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Almost </a:t>
            </a:r>
            <a:r>
              <a:rPr lang="en-US" sz="3200" b="1" dirty="0">
                <a:solidFill>
                  <a:srgbClr val="FFD13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NONE OF US </a:t>
            </a:r>
            <a:r>
              <a:rPr lang="en-US" sz="3200"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grew up learning about how to take care of our </a:t>
            </a:r>
            <a:r>
              <a:rPr lang="en-US" sz="3200" b="1" dirty="0">
                <a:solidFill>
                  <a:srgbClr val="FFD13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MENTAL HEALTH</a:t>
            </a:r>
            <a:r>
              <a:rPr lang="en-US" sz="3200"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a:t>
            </a:r>
          </a:p>
        </p:txBody>
      </p:sp>
      <p:sp>
        <p:nvSpPr>
          <p:cNvPr id="10" name="TextBox 9">
            <a:extLst>
              <a:ext uri="{FF2B5EF4-FFF2-40B4-BE49-F238E27FC236}">
                <a16:creationId xmlns:a16="http://schemas.microsoft.com/office/drawing/2014/main" id="{8E2502B8-BE7B-B54B-9832-1EBFC26AE298}"/>
              </a:ext>
            </a:extLst>
          </p:cNvPr>
          <p:cNvSpPr txBox="1"/>
          <p:nvPr/>
        </p:nvSpPr>
        <p:spPr>
          <a:xfrm>
            <a:off x="1006839" y="1259577"/>
            <a:ext cx="10185705" cy="769441"/>
          </a:xfrm>
          <a:prstGeom prst="rect">
            <a:avLst/>
          </a:prstGeom>
          <a:noFill/>
        </p:spPr>
        <p:txBody>
          <a:bodyPr wrap="square" rtlCol="0">
            <a:spAutoFit/>
          </a:bodyPr>
          <a:lstStyle/>
          <a:p>
            <a:r>
              <a:rPr lang="en-US" sz="4400" b="1" dirty="0">
                <a:solidFill>
                  <a:schemeClr val="bg1"/>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We Also Believe…</a:t>
            </a:r>
          </a:p>
        </p:txBody>
      </p:sp>
    </p:spTree>
    <p:extLst>
      <p:ext uri="{BB962C8B-B14F-4D97-AF65-F5344CB8AC3E}">
        <p14:creationId xmlns:p14="http://schemas.microsoft.com/office/powerpoint/2010/main" val="332956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885A7C4C-B932-154A-BA1E-51207F918EB0}"/>
              </a:ext>
            </a:extLst>
          </p:cNvPr>
          <p:cNvPicPr>
            <a:picLocks noChangeAspect="1"/>
          </p:cNvPicPr>
          <p:nvPr/>
        </p:nvPicPr>
        <p:blipFill>
          <a:blip r:embed="rId3"/>
          <a:stretch>
            <a:fillRect/>
          </a:stretch>
        </p:blipFill>
        <p:spPr>
          <a:xfrm>
            <a:off x="253338" y="34811"/>
            <a:ext cx="11851574" cy="6292419"/>
          </a:xfrm>
          <a:prstGeom prst="rect">
            <a:avLst/>
          </a:prstGeom>
        </p:spPr>
      </p:pic>
      <p:sp>
        <p:nvSpPr>
          <p:cNvPr id="2" name="Rectangle 1">
            <a:extLst>
              <a:ext uri="{FF2B5EF4-FFF2-40B4-BE49-F238E27FC236}">
                <a16:creationId xmlns:a16="http://schemas.microsoft.com/office/drawing/2014/main" id="{53E210F4-1D5C-0845-8ADE-9094963D0D7D}"/>
              </a:ext>
            </a:extLst>
          </p:cNvPr>
          <p:cNvSpPr/>
          <p:nvPr/>
        </p:nvSpPr>
        <p:spPr>
          <a:xfrm>
            <a:off x="4648200" y="6248401"/>
            <a:ext cx="2895600" cy="542925"/>
          </a:xfrm>
          <a:prstGeom prst="rect">
            <a:avLst/>
          </a:prstGeom>
          <a:solidFill>
            <a:srgbClr val="DCD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F533E696-9868-0348-8FAB-31F1D97ABAA8}"/>
              </a:ext>
            </a:extLst>
          </p:cNvPr>
          <p:cNvPicPr>
            <a:picLocks noChangeAspect="1"/>
          </p:cNvPicPr>
          <p:nvPr/>
        </p:nvPicPr>
        <p:blipFill>
          <a:blip r:embed="rId4"/>
          <a:srcRect/>
          <a:stretch>
            <a:fillRect/>
          </a:stretch>
        </p:blipFill>
        <p:spPr>
          <a:xfrm>
            <a:off x="4501422" y="6426200"/>
            <a:ext cx="3189157" cy="247160"/>
          </a:xfrm>
          <a:prstGeom prst="rect">
            <a:avLst/>
          </a:prstGeom>
        </p:spPr>
      </p:pic>
      <p:grpSp>
        <p:nvGrpSpPr>
          <p:cNvPr id="5" name="Group 4">
            <a:extLst>
              <a:ext uri="{FF2B5EF4-FFF2-40B4-BE49-F238E27FC236}">
                <a16:creationId xmlns:a16="http://schemas.microsoft.com/office/drawing/2014/main" id="{9B718C46-9F8B-8245-9AAD-B6E962120D30}"/>
              </a:ext>
            </a:extLst>
          </p:cNvPr>
          <p:cNvGrpSpPr/>
          <p:nvPr/>
        </p:nvGrpSpPr>
        <p:grpSpPr>
          <a:xfrm>
            <a:off x="4097079" y="2266619"/>
            <a:ext cx="3997842" cy="914400"/>
            <a:chOff x="4097079" y="2232837"/>
            <a:chExt cx="3997842" cy="914400"/>
          </a:xfrm>
        </p:grpSpPr>
        <p:sp>
          <p:nvSpPr>
            <p:cNvPr id="8" name="Rounded Rectangle 7">
              <a:extLst>
                <a:ext uri="{FF2B5EF4-FFF2-40B4-BE49-F238E27FC236}">
                  <a16:creationId xmlns:a16="http://schemas.microsoft.com/office/drawing/2014/main" id="{60531C83-B94E-6947-8E51-87AE3AF7B5F1}"/>
                </a:ext>
              </a:extLst>
            </p:cNvPr>
            <p:cNvSpPr/>
            <p:nvPr/>
          </p:nvSpPr>
          <p:spPr>
            <a:xfrm>
              <a:off x="4097079" y="2232837"/>
              <a:ext cx="3997842" cy="914400"/>
            </a:xfrm>
            <a:prstGeom prst="roundRect">
              <a:avLst/>
            </a:prstGeom>
            <a:solidFill>
              <a:srgbClr val="F8B323"/>
            </a:solidFill>
            <a:ln>
              <a:solidFill>
                <a:srgbClr val="F8B3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9D83675-15D9-7543-B565-78AD6057E953}"/>
                </a:ext>
              </a:extLst>
            </p:cNvPr>
            <p:cNvSpPr txBox="1"/>
            <p:nvPr/>
          </p:nvSpPr>
          <p:spPr>
            <a:xfrm>
              <a:off x="4097079" y="2274538"/>
              <a:ext cx="3997842" cy="830997"/>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EXTENDED TO SEPTEMBER 30</a:t>
              </a:r>
              <a:r>
                <a:rPr lang="en-US" sz="2400"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th</a:t>
              </a: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grpSp>
      <p:sp>
        <p:nvSpPr>
          <p:cNvPr id="3" name="Rectangle 2">
            <a:extLst>
              <a:ext uri="{FF2B5EF4-FFF2-40B4-BE49-F238E27FC236}">
                <a16:creationId xmlns:a16="http://schemas.microsoft.com/office/drawing/2014/main" id="{1F371213-45C8-0041-B13E-C44E9072075F}"/>
              </a:ext>
            </a:extLst>
          </p:cNvPr>
          <p:cNvSpPr/>
          <p:nvPr/>
        </p:nvSpPr>
        <p:spPr>
          <a:xfrm>
            <a:off x="3886200" y="152400"/>
            <a:ext cx="4343400" cy="685800"/>
          </a:xfrm>
          <a:prstGeom prst="rect">
            <a:avLst/>
          </a:prstGeom>
          <a:solidFill>
            <a:srgbClr val="DCD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62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FF5C68D-8B60-FC4C-8A7D-F98E8D2713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24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226A070E-6FB2-464A-B334-08E60AF040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5C9C371-4F60-B642-A330-4A69CEF9AA76}"/>
              </a:ext>
            </a:extLst>
          </p:cNvPr>
          <p:cNvSpPr/>
          <p:nvPr/>
        </p:nvSpPr>
        <p:spPr>
          <a:xfrm>
            <a:off x="6371305" y="5973097"/>
            <a:ext cx="5471651" cy="884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01DCAAD-7010-F448-9AA2-8CDAD79D06F1}"/>
              </a:ext>
            </a:extLst>
          </p:cNvPr>
          <p:cNvSpPr/>
          <p:nvPr/>
        </p:nvSpPr>
        <p:spPr>
          <a:xfrm>
            <a:off x="468132" y="5338917"/>
            <a:ext cx="6232264" cy="1091381"/>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2B93"/>
                </a:solidFill>
                <a:latin typeface="Verdana" panose="020B0604030504040204" pitchFamily="34" charset="0"/>
                <a:ea typeface="Verdana" panose="020B0604030504040204" pitchFamily="34" charset="0"/>
                <a:cs typeface="Verdana" panose="020B0604030504040204" pitchFamily="34" charset="0"/>
              </a:rPr>
              <a:t>EXTENDED</a:t>
            </a:r>
            <a: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t> </a:t>
            </a:r>
            <a:b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a:t>
            </a:r>
          </a:p>
        </p:txBody>
      </p:sp>
      <p:pic>
        <p:nvPicPr>
          <p:cNvPr id="5" name="Picture 5">
            <a:extLst>
              <a:ext uri="{FF2B5EF4-FFF2-40B4-BE49-F238E27FC236}">
                <a16:creationId xmlns:a16="http://schemas.microsoft.com/office/drawing/2014/main" id="{70DE7B67-2162-3D49-A78F-19757259A024}"/>
              </a:ext>
            </a:extLst>
          </p:cNvPr>
          <p:cNvPicPr>
            <a:picLocks noChangeAspect="1"/>
          </p:cNvPicPr>
          <p:nvPr/>
        </p:nvPicPr>
        <p:blipFill>
          <a:blip r:embed="rId4"/>
          <a:srcRect/>
          <a:stretch>
            <a:fillRect/>
          </a:stretch>
        </p:blipFill>
        <p:spPr>
          <a:xfrm>
            <a:off x="8653799" y="6430298"/>
            <a:ext cx="3189157" cy="247160"/>
          </a:xfrm>
          <a:prstGeom prst="rect">
            <a:avLst/>
          </a:prstGeom>
        </p:spPr>
      </p:pic>
    </p:spTree>
    <p:extLst>
      <p:ext uri="{BB962C8B-B14F-4D97-AF65-F5344CB8AC3E}">
        <p14:creationId xmlns:p14="http://schemas.microsoft.com/office/powerpoint/2010/main" val="53043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EB250FE-012E-6B48-B5F8-CA79740D69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ounded Rectangle 2">
            <a:extLst>
              <a:ext uri="{FF2B5EF4-FFF2-40B4-BE49-F238E27FC236}">
                <a16:creationId xmlns:a16="http://schemas.microsoft.com/office/drawing/2014/main" id="{FDA665E6-D7B4-0A41-A29C-398BF52B918B}"/>
              </a:ext>
            </a:extLst>
          </p:cNvPr>
          <p:cNvSpPr/>
          <p:nvPr/>
        </p:nvSpPr>
        <p:spPr>
          <a:xfrm>
            <a:off x="494852" y="4699000"/>
            <a:ext cx="11091135" cy="1676400"/>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2B93"/>
                </a:solidFill>
                <a:latin typeface="Verdana" panose="020B0604030504040204" pitchFamily="34" charset="0"/>
                <a:ea typeface="Verdana" panose="020B0604030504040204" pitchFamily="34" charset="0"/>
                <a:cs typeface="Verdana" panose="020B0604030504040204" pitchFamily="34" charset="0"/>
              </a:rPr>
              <a:t>EXTENDED</a:t>
            </a:r>
            <a: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t> </a:t>
            </a:r>
            <a:b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 30</a:t>
            </a:r>
            <a:r>
              <a:rPr lang="en-US" sz="2800" b="1" baseline="30000" dirty="0">
                <a:solidFill>
                  <a:srgbClr val="3D2958"/>
                </a:solidFill>
                <a:latin typeface="Verdana" panose="020B0604030504040204" pitchFamily="34" charset="0"/>
                <a:ea typeface="Verdana" panose="020B0604030504040204" pitchFamily="34" charset="0"/>
                <a:cs typeface="Verdana" panose="020B0604030504040204" pitchFamily="34" charset="0"/>
              </a:rPr>
              <a:t>th</a:t>
            </a:r>
            <a:r>
              <a:rPr lang="en-US" sz="2800" b="1" dirty="0">
                <a:solidFill>
                  <a:srgbClr val="3D2958"/>
                </a:solidFill>
                <a:latin typeface="Verdana" panose="020B0604030504040204" pitchFamily="34" charset="0"/>
                <a:ea typeface="Verdana" panose="020B0604030504040204" pitchFamily="34" charset="0"/>
                <a:cs typeface="Verdana" panose="020B0604030504040204" pitchFamily="34" charset="0"/>
              </a:rPr>
              <a:t>!</a:t>
            </a:r>
          </a:p>
        </p:txBody>
      </p:sp>
      <p:pic>
        <p:nvPicPr>
          <p:cNvPr id="5" name="Picture 4" descr="Shape, rectangle&#10;&#10;Description automatically generated">
            <a:extLst>
              <a:ext uri="{FF2B5EF4-FFF2-40B4-BE49-F238E27FC236}">
                <a16:creationId xmlns:a16="http://schemas.microsoft.com/office/drawing/2014/main" id="{19E2D7C4-414E-494B-8711-B80A68AD9A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1196" y="450923"/>
            <a:ext cx="2100804" cy="2421368"/>
          </a:xfrm>
          <a:prstGeom prst="rect">
            <a:avLst/>
          </a:prstGeom>
        </p:spPr>
      </p:pic>
      <p:pic>
        <p:nvPicPr>
          <p:cNvPr id="7" name="Picture 6" descr="Shape, rectangle&#10;&#10;Description automatically generated">
            <a:extLst>
              <a:ext uri="{FF2B5EF4-FFF2-40B4-BE49-F238E27FC236}">
                <a16:creationId xmlns:a16="http://schemas.microsoft.com/office/drawing/2014/main" id="{BF20FD99-12D0-1746-81F0-DBA2906CF4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3378" y="450924"/>
            <a:ext cx="670210" cy="772478"/>
          </a:xfrm>
          <a:prstGeom prst="rect">
            <a:avLst/>
          </a:prstGeom>
        </p:spPr>
      </p:pic>
      <p:sp>
        <p:nvSpPr>
          <p:cNvPr id="8" name="Rectangle 7">
            <a:extLst>
              <a:ext uri="{FF2B5EF4-FFF2-40B4-BE49-F238E27FC236}">
                <a16:creationId xmlns:a16="http://schemas.microsoft.com/office/drawing/2014/main" id="{2F36CA78-C346-8A4E-B1C2-28F256ED4C7B}"/>
              </a:ext>
            </a:extLst>
          </p:cNvPr>
          <p:cNvSpPr/>
          <p:nvPr/>
        </p:nvSpPr>
        <p:spPr>
          <a:xfrm>
            <a:off x="9055510" y="1"/>
            <a:ext cx="3136490" cy="45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a:extLst>
              <a:ext uri="{FF2B5EF4-FFF2-40B4-BE49-F238E27FC236}">
                <a16:creationId xmlns:a16="http://schemas.microsoft.com/office/drawing/2014/main" id="{383314BF-48BA-5749-AC2E-D881847FB9D2}"/>
              </a:ext>
            </a:extLst>
          </p:cNvPr>
          <p:cNvPicPr>
            <a:picLocks noChangeAspect="1"/>
          </p:cNvPicPr>
          <p:nvPr/>
        </p:nvPicPr>
        <p:blipFill>
          <a:blip r:embed="rId4"/>
          <a:srcRect/>
          <a:stretch>
            <a:fillRect/>
          </a:stretch>
        </p:blipFill>
        <p:spPr>
          <a:xfrm>
            <a:off x="4501422" y="6426200"/>
            <a:ext cx="3189157" cy="247160"/>
          </a:xfrm>
          <a:prstGeom prst="rect">
            <a:avLst/>
          </a:prstGeom>
        </p:spPr>
      </p:pic>
    </p:spTree>
    <p:extLst>
      <p:ext uri="{BB962C8B-B14F-4D97-AF65-F5344CB8AC3E}">
        <p14:creationId xmlns:p14="http://schemas.microsoft.com/office/powerpoint/2010/main" val="339666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9774CF6D-7EFA-974A-B4F5-ADF9D7249A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E89B6C05-F2F5-B74C-B493-6EA882413B39}"/>
              </a:ext>
            </a:extLst>
          </p:cNvPr>
          <p:cNvSpPr/>
          <p:nvPr/>
        </p:nvSpPr>
        <p:spPr>
          <a:xfrm>
            <a:off x="497629" y="5633885"/>
            <a:ext cx="6232264" cy="1091381"/>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2B93"/>
                </a:solidFill>
                <a:latin typeface="Verdana" panose="020B0604030504040204" pitchFamily="34" charset="0"/>
                <a:ea typeface="Verdana" panose="020B0604030504040204" pitchFamily="34" charset="0"/>
                <a:cs typeface="Verdana" panose="020B0604030504040204" pitchFamily="34" charset="0"/>
              </a:rPr>
              <a:t>EXTENDED</a:t>
            </a:r>
            <a: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t> </a:t>
            </a:r>
            <a:b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 30</a:t>
            </a:r>
            <a:r>
              <a:rPr lang="en-US" sz="2000" b="1" baseline="30000" dirty="0">
                <a:solidFill>
                  <a:srgbClr val="3D2958"/>
                </a:solidFill>
                <a:latin typeface="Verdana" panose="020B0604030504040204" pitchFamily="34" charset="0"/>
                <a:ea typeface="Verdana" panose="020B0604030504040204" pitchFamily="34" charset="0"/>
                <a:cs typeface="Verdana" panose="020B0604030504040204" pitchFamily="34" charset="0"/>
              </a:rPr>
              <a:t>th</a:t>
            </a: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28553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CA6B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B2D81E-8E4B-DD47-9DFB-07F3A2B8DE47}"/>
              </a:ext>
            </a:extLst>
          </p:cNvPr>
          <p:cNvSpPr txBox="1"/>
          <p:nvPr/>
        </p:nvSpPr>
        <p:spPr>
          <a:xfrm>
            <a:off x="0" y="492369"/>
            <a:ext cx="12192000" cy="1138773"/>
          </a:xfrm>
          <a:prstGeom prst="rect">
            <a:avLst/>
          </a:prstGeom>
          <a:solidFill>
            <a:srgbClr val="EE3043"/>
          </a:solidFill>
        </p:spPr>
        <p:txBody>
          <a:bodyPr wrap="square" rtlCol="0">
            <a:spAutoFit/>
          </a:bodyPr>
          <a:lstStyle/>
          <a:p>
            <a:pPr algn="ct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EXCLUSIVE JUNE PROMOTION:</a:t>
            </a:r>
          </a:p>
          <a:p>
            <a:pPr algn="ct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ADDITIONAL REWARDS FOCUS ON FIVE </a:t>
            </a:r>
          </a:p>
        </p:txBody>
      </p:sp>
      <p:grpSp>
        <p:nvGrpSpPr>
          <p:cNvPr id="14" name="Group 13">
            <a:extLst>
              <a:ext uri="{FF2B5EF4-FFF2-40B4-BE49-F238E27FC236}">
                <a16:creationId xmlns:a16="http://schemas.microsoft.com/office/drawing/2014/main" id="{3528D8F7-404C-A344-9520-E82D4516D5A4}"/>
              </a:ext>
            </a:extLst>
          </p:cNvPr>
          <p:cNvGrpSpPr/>
          <p:nvPr/>
        </p:nvGrpSpPr>
        <p:grpSpPr>
          <a:xfrm>
            <a:off x="1018974" y="1901455"/>
            <a:ext cx="10154051" cy="4652335"/>
            <a:chOff x="635545" y="1901455"/>
            <a:chExt cx="10154051" cy="4652335"/>
          </a:xfrm>
        </p:grpSpPr>
        <p:grpSp>
          <p:nvGrpSpPr>
            <p:cNvPr id="13" name="Group 12">
              <a:extLst>
                <a:ext uri="{FF2B5EF4-FFF2-40B4-BE49-F238E27FC236}">
                  <a16:creationId xmlns:a16="http://schemas.microsoft.com/office/drawing/2014/main" id="{3616B632-F2F0-5845-B9DA-7142D71A3AC4}"/>
                </a:ext>
              </a:extLst>
            </p:cNvPr>
            <p:cNvGrpSpPr/>
            <p:nvPr/>
          </p:nvGrpSpPr>
          <p:grpSpPr>
            <a:xfrm>
              <a:off x="635545" y="1901455"/>
              <a:ext cx="4652335" cy="4652335"/>
              <a:chOff x="461925" y="1901455"/>
              <a:chExt cx="4652335" cy="4652335"/>
            </a:xfrm>
          </p:grpSpPr>
          <p:pic>
            <p:nvPicPr>
              <p:cNvPr id="4" name="Picture 3" descr="Chart&#10;&#10;Description automatically generated">
                <a:extLst>
                  <a:ext uri="{FF2B5EF4-FFF2-40B4-BE49-F238E27FC236}">
                    <a16:creationId xmlns:a16="http://schemas.microsoft.com/office/drawing/2014/main" id="{E4BEE586-94AD-5147-BDB9-CF6232F3D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25" y="1901455"/>
                <a:ext cx="4652335" cy="4652335"/>
              </a:xfrm>
              <a:prstGeom prst="rect">
                <a:avLst/>
              </a:prstGeom>
            </p:spPr>
          </p:pic>
          <p:sp>
            <p:nvSpPr>
              <p:cNvPr id="6" name="TextBox 5">
                <a:extLst>
                  <a:ext uri="{FF2B5EF4-FFF2-40B4-BE49-F238E27FC236}">
                    <a16:creationId xmlns:a16="http://schemas.microsoft.com/office/drawing/2014/main" id="{0BD0C386-C293-E84C-83AD-5E02792195C5}"/>
                  </a:ext>
                </a:extLst>
              </p:cNvPr>
              <p:cNvSpPr txBox="1"/>
              <p:nvPr/>
            </p:nvSpPr>
            <p:spPr>
              <a:xfrm>
                <a:off x="1054985" y="2565717"/>
                <a:ext cx="3466214" cy="707886"/>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1 Product Credit for </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1 Amare EDGE 2-Pack</a:t>
                </a:r>
              </a:p>
            </p:txBody>
          </p:sp>
        </p:grpSp>
        <p:sp>
          <p:nvSpPr>
            <p:cNvPr id="7" name="TextBox 6">
              <a:extLst>
                <a:ext uri="{FF2B5EF4-FFF2-40B4-BE49-F238E27FC236}">
                  <a16:creationId xmlns:a16="http://schemas.microsoft.com/office/drawing/2014/main" id="{4AA57A80-6740-DF45-B4B6-F3D48C9994BE}"/>
                </a:ext>
              </a:extLst>
            </p:cNvPr>
            <p:cNvSpPr txBox="1"/>
            <p:nvPr/>
          </p:nvSpPr>
          <p:spPr>
            <a:xfrm>
              <a:off x="5549558" y="3673624"/>
              <a:ext cx="1440124" cy="1107996"/>
            </a:xfrm>
            <a:prstGeom prst="rect">
              <a:avLst/>
            </a:prstGeom>
            <a:noFill/>
          </p:spPr>
          <p:txBody>
            <a:bodyPr wrap="square" rtlCol="0">
              <a:spAutoFit/>
            </a:bodyPr>
            <a:lstStyle/>
            <a:p>
              <a:pPr algn="ctr"/>
              <a:r>
                <a:rPr lang="en-US" sz="66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12" name="Group 11">
              <a:extLst>
                <a:ext uri="{FF2B5EF4-FFF2-40B4-BE49-F238E27FC236}">
                  <a16:creationId xmlns:a16="http://schemas.microsoft.com/office/drawing/2014/main" id="{1CD2B09E-AB0A-2D48-BA14-ED73664D4F33}"/>
                </a:ext>
              </a:extLst>
            </p:cNvPr>
            <p:cNvGrpSpPr/>
            <p:nvPr/>
          </p:nvGrpSpPr>
          <p:grpSpPr>
            <a:xfrm>
              <a:off x="6989682" y="2565717"/>
              <a:ext cx="3799914" cy="3988073"/>
              <a:chOff x="7191433" y="2565717"/>
              <a:chExt cx="3799914" cy="3988073"/>
            </a:xfrm>
          </p:grpSpPr>
          <p:sp>
            <p:nvSpPr>
              <p:cNvPr id="9" name="TextBox 8">
                <a:extLst>
                  <a:ext uri="{FF2B5EF4-FFF2-40B4-BE49-F238E27FC236}">
                    <a16:creationId xmlns:a16="http://schemas.microsoft.com/office/drawing/2014/main" id="{975C77B7-FAA2-FC4A-B2BA-9B45B8C266A1}"/>
                  </a:ext>
                </a:extLst>
              </p:cNvPr>
              <p:cNvSpPr txBox="1"/>
              <p:nvPr/>
            </p:nvSpPr>
            <p:spPr>
              <a:xfrm>
                <a:off x="7358283" y="2565717"/>
                <a:ext cx="3466214" cy="707886"/>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Limited-Edition Amare EDGE T-Shirt</a:t>
                </a:r>
              </a:p>
            </p:txBody>
          </p:sp>
          <p:pic>
            <p:nvPicPr>
              <p:cNvPr id="11" name="Picture 10" descr="A white t-shirt with a red logo&#10;&#10;Description automatically generated with medium confidence">
                <a:extLst>
                  <a:ext uri="{FF2B5EF4-FFF2-40B4-BE49-F238E27FC236}">
                    <a16:creationId xmlns:a16="http://schemas.microsoft.com/office/drawing/2014/main" id="{E5092871-C057-F14F-BEEA-18CDCBCB4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433" y="2753876"/>
                <a:ext cx="3799914" cy="3799914"/>
              </a:xfrm>
              <a:prstGeom prst="rect">
                <a:avLst/>
              </a:prstGeom>
            </p:spPr>
          </p:pic>
        </p:grpSp>
      </p:grpSp>
      <p:pic>
        <p:nvPicPr>
          <p:cNvPr id="15" name="Picture 14">
            <a:extLst>
              <a:ext uri="{FF2B5EF4-FFF2-40B4-BE49-F238E27FC236}">
                <a16:creationId xmlns:a16="http://schemas.microsoft.com/office/drawing/2014/main" id="{2E94F1B8-6A5C-4A4F-8896-D4A3D803AEC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264181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 website&#10;&#10;Description automatically generated">
            <a:extLst>
              <a:ext uri="{FF2B5EF4-FFF2-40B4-BE49-F238E27FC236}">
                <a16:creationId xmlns:a16="http://schemas.microsoft.com/office/drawing/2014/main" id="{B6144B40-BDE6-1644-8572-DD98FC578E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72F4B559-216E-AC4F-8CBF-46A1C6293DB9}"/>
              </a:ext>
            </a:extLst>
          </p:cNvPr>
          <p:cNvSpPr/>
          <p:nvPr/>
        </p:nvSpPr>
        <p:spPr>
          <a:xfrm>
            <a:off x="-201705" y="3429001"/>
            <a:ext cx="5499846" cy="1546411"/>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2B93"/>
                </a:solidFill>
                <a:latin typeface="Verdana" panose="020B0604030504040204" pitchFamily="34" charset="0"/>
                <a:ea typeface="Verdana" panose="020B0604030504040204" pitchFamily="34" charset="0"/>
                <a:cs typeface="Verdana" panose="020B0604030504040204" pitchFamily="34" charset="0"/>
              </a:rPr>
              <a:t>EXTENDED</a:t>
            </a:r>
            <a: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t> </a:t>
            </a:r>
            <a:b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 30</a:t>
            </a:r>
            <a:r>
              <a:rPr lang="en-US" sz="2000" b="1" baseline="30000" dirty="0">
                <a:solidFill>
                  <a:srgbClr val="3D2958"/>
                </a:solidFill>
                <a:latin typeface="Verdana" panose="020B0604030504040204" pitchFamily="34" charset="0"/>
                <a:ea typeface="Verdana" panose="020B0604030504040204" pitchFamily="34" charset="0"/>
                <a:cs typeface="Verdana" panose="020B0604030504040204" pitchFamily="34" charset="0"/>
              </a:rPr>
              <a:t>th</a:t>
            </a: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0208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DF3B9988-1BE1-E648-95A2-5F70EE8CBD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481DB2A2-DCC9-DF42-A655-BC67342F8335}"/>
              </a:ext>
            </a:extLst>
          </p:cNvPr>
          <p:cNvSpPr/>
          <p:nvPr/>
        </p:nvSpPr>
        <p:spPr>
          <a:xfrm>
            <a:off x="406774" y="1906121"/>
            <a:ext cx="2494428" cy="564776"/>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2B93"/>
                </a:solidFill>
                <a:latin typeface="Verdana" panose="020B0604030504040204" pitchFamily="34" charset="0"/>
                <a:ea typeface="Verdana" panose="020B0604030504040204" pitchFamily="34" charset="0"/>
                <a:cs typeface="Verdana" panose="020B0604030504040204" pitchFamily="34" charset="0"/>
              </a:rPr>
              <a:t>ALSO EXTENDED </a:t>
            </a:r>
            <a:br>
              <a:rPr lang="en-US"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10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 30</a:t>
            </a:r>
            <a:r>
              <a:rPr lang="en-US" sz="1000" b="1" baseline="30000" dirty="0">
                <a:solidFill>
                  <a:srgbClr val="3D2958"/>
                </a:solidFill>
                <a:latin typeface="Verdana" panose="020B0604030504040204" pitchFamily="34" charset="0"/>
                <a:ea typeface="Verdana" panose="020B0604030504040204" pitchFamily="34" charset="0"/>
                <a:cs typeface="Verdana" panose="020B0604030504040204" pitchFamily="34" charset="0"/>
              </a:rPr>
              <a:t>th</a:t>
            </a:r>
            <a:r>
              <a:rPr lang="en-US" sz="1000" b="1" dirty="0">
                <a:solidFill>
                  <a:srgbClr val="3D2958"/>
                </a:solidFill>
                <a:latin typeface="Verdana" panose="020B0604030504040204" pitchFamily="34" charset="0"/>
                <a:ea typeface="Verdana" panose="020B0604030504040204" pitchFamily="34" charset="0"/>
                <a:cs typeface="Verdana" panose="020B0604030504040204" pitchFamily="34" charset="0"/>
              </a:rPr>
              <a:t>!</a:t>
            </a:r>
          </a:p>
        </p:txBody>
      </p:sp>
      <p:sp>
        <p:nvSpPr>
          <p:cNvPr id="2" name="Right Arrow 1">
            <a:extLst>
              <a:ext uri="{FF2B5EF4-FFF2-40B4-BE49-F238E27FC236}">
                <a16:creationId xmlns:a16="http://schemas.microsoft.com/office/drawing/2014/main" id="{DD0B5766-EC6B-5740-9DE0-DBCFDDADB3A5}"/>
              </a:ext>
            </a:extLst>
          </p:cNvPr>
          <p:cNvSpPr/>
          <p:nvPr/>
        </p:nvSpPr>
        <p:spPr>
          <a:xfrm>
            <a:off x="-591671" y="2918012"/>
            <a:ext cx="1183341" cy="564776"/>
          </a:xfrm>
          <a:prstGeom prst="rightArrow">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a:extLst>
              <a:ext uri="{FF2B5EF4-FFF2-40B4-BE49-F238E27FC236}">
                <a16:creationId xmlns:a16="http://schemas.microsoft.com/office/drawing/2014/main" id="{070596DA-F8D0-B94B-9626-507607239D8C}"/>
              </a:ext>
            </a:extLst>
          </p:cNvPr>
          <p:cNvSpPr/>
          <p:nvPr/>
        </p:nvSpPr>
        <p:spPr>
          <a:xfrm>
            <a:off x="-591671" y="3469341"/>
            <a:ext cx="1183341" cy="564776"/>
          </a:xfrm>
          <a:prstGeom prst="rightArrow">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E4D44EE3-1EFA-6044-8ED3-32D78784BE9F}"/>
              </a:ext>
            </a:extLst>
          </p:cNvPr>
          <p:cNvSpPr/>
          <p:nvPr/>
        </p:nvSpPr>
        <p:spPr>
          <a:xfrm>
            <a:off x="-591671" y="4007224"/>
            <a:ext cx="1183341" cy="564776"/>
          </a:xfrm>
          <a:prstGeom prst="rightArrow">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197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B093B5D-76F8-F34B-A9FD-E4ECD36068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641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CB470CC-0C93-EF49-88BB-4B8487FFD91B}"/>
              </a:ext>
            </a:extLst>
          </p:cNvPr>
          <p:cNvGrpSpPr/>
          <p:nvPr/>
        </p:nvGrpSpPr>
        <p:grpSpPr>
          <a:xfrm>
            <a:off x="277389" y="172977"/>
            <a:ext cx="5819552" cy="1238470"/>
            <a:chOff x="0" y="1093304"/>
            <a:chExt cx="6930729" cy="1474942"/>
          </a:xfrm>
        </p:grpSpPr>
        <p:sp>
          <p:nvSpPr>
            <p:cNvPr id="14" name="Pentagon 13">
              <a:extLst>
                <a:ext uri="{FF2B5EF4-FFF2-40B4-BE49-F238E27FC236}">
                  <a16:creationId xmlns:a16="http://schemas.microsoft.com/office/drawing/2014/main" id="{91826EC3-E6CC-4644-9650-093F164162DB}"/>
                </a:ext>
              </a:extLst>
            </p:cNvPr>
            <p:cNvSpPr/>
            <p:nvPr/>
          </p:nvSpPr>
          <p:spPr>
            <a:xfrm>
              <a:off x="0" y="1093304"/>
              <a:ext cx="6930729"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D4A84B6C-59AE-B041-88E4-26C78622EAB6}"/>
                </a:ext>
              </a:extLst>
            </p:cNvPr>
            <p:cNvSpPr txBox="1">
              <a:spLocks/>
            </p:cNvSpPr>
            <p:nvPr/>
          </p:nvSpPr>
          <p:spPr>
            <a:xfrm>
              <a:off x="3023717" y="1434242"/>
              <a:ext cx="2863724"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dirty="0">
                  <a:solidFill>
                    <a:schemeClr val="bg1"/>
                  </a:solidFill>
                </a:rPr>
                <a:t>MENTAL FITNESS</a:t>
              </a:r>
            </a:p>
          </p:txBody>
        </p:sp>
        <p:pic>
          <p:nvPicPr>
            <p:cNvPr id="16" name="Picture 15">
              <a:extLst>
                <a:ext uri="{FF2B5EF4-FFF2-40B4-BE49-F238E27FC236}">
                  <a16:creationId xmlns:a16="http://schemas.microsoft.com/office/drawing/2014/main" id="{C60D9FAE-2606-C743-819C-9A244FC5F8F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663" y="1093304"/>
              <a:ext cx="2212413" cy="1474942"/>
            </a:xfrm>
            <a:prstGeom prst="rect">
              <a:avLst/>
            </a:prstGeom>
          </p:spPr>
        </p:pic>
      </p:grpSp>
      <p:sp>
        <p:nvSpPr>
          <p:cNvPr id="3" name="Title 2">
            <a:extLst>
              <a:ext uri="{FF2B5EF4-FFF2-40B4-BE49-F238E27FC236}">
                <a16:creationId xmlns:a16="http://schemas.microsoft.com/office/drawing/2014/main" id="{CDA40059-3E2E-ED40-A0D9-ECE1B07F6AA5}"/>
              </a:ext>
            </a:extLst>
          </p:cNvPr>
          <p:cNvSpPr>
            <a:spLocks noGrp="1"/>
          </p:cNvSpPr>
          <p:nvPr>
            <p:ph type="title"/>
          </p:nvPr>
        </p:nvSpPr>
        <p:spPr>
          <a:xfrm>
            <a:off x="8305800" y="504913"/>
            <a:ext cx="3092115" cy="1999815"/>
          </a:xfrm>
        </p:spPr>
        <p:txBody>
          <a:bodyPr>
            <a:noAutofit/>
          </a:bodyPr>
          <a:lstStyle/>
          <a:p>
            <a:r>
              <a:rPr lang="en-US" sz="4000" dirty="0">
                <a:solidFill>
                  <a:srgbClr val="FFD131"/>
                </a:solidFill>
              </a:rPr>
              <a:t>WHAT IS </a:t>
            </a:r>
            <a:r>
              <a:rPr lang="en-US" sz="3000" dirty="0">
                <a:solidFill>
                  <a:srgbClr val="FFD131"/>
                </a:solidFill>
              </a:rPr>
              <a:t>MENTAL WELLNESS?</a:t>
            </a:r>
          </a:p>
        </p:txBody>
      </p:sp>
      <p:sp>
        <p:nvSpPr>
          <p:cNvPr id="36" name="Text Placeholder 35">
            <a:extLst>
              <a:ext uri="{FF2B5EF4-FFF2-40B4-BE49-F238E27FC236}">
                <a16:creationId xmlns:a16="http://schemas.microsoft.com/office/drawing/2014/main" id="{1D46F033-EF9C-1E4F-B992-56653D068CF3}"/>
              </a:ext>
            </a:extLst>
          </p:cNvPr>
          <p:cNvSpPr>
            <a:spLocks noGrp="1"/>
          </p:cNvSpPr>
          <p:nvPr>
            <p:ph type="body" sz="half" idx="2"/>
          </p:nvPr>
        </p:nvSpPr>
        <p:spPr>
          <a:xfrm>
            <a:off x="8305801" y="2540717"/>
            <a:ext cx="3092115" cy="3068835"/>
          </a:xfrm>
        </p:spPr>
        <p:txBody>
          <a:bodyPr>
            <a:normAutofit/>
          </a:bodyPr>
          <a:lstStyle/>
          <a:p>
            <a:r>
              <a:rPr lang="en-US" sz="1800" dirty="0"/>
              <a:t>Well… </a:t>
            </a:r>
            <a:br>
              <a:rPr lang="en-US" sz="1800" dirty="0"/>
            </a:br>
            <a:r>
              <a:rPr lang="en-US" sz="2800" b="1" dirty="0"/>
              <a:t>IT’S EVERYTHING</a:t>
            </a:r>
            <a:endParaRPr lang="en-US" sz="1800" b="1" dirty="0"/>
          </a:p>
        </p:txBody>
      </p:sp>
      <p:grpSp>
        <p:nvGrpSpPr>
          <p:cNvPr id="12" name="Group 11">
            <a:extLst>
              <a:ext uri="{FF2B5EF4-FFF2-40B4-BE49-F238E27FC236}">
                <a16:creationId xmlns:a16="http://schemas.microsoft.com/office/drawing/2014/main" id="{2A2B866E-C373-2E42-9753-FA48B1AF76A9}"/>
              </a:ext>
            </a:extLst>
          </p:cNvPr>
          <p:cNvGrpSpPr/>
          <p:nvPr/>
        </p:nvGrpSpPr>
        <p:grpSpPr>
          <a:xfrm>
            <a:off x="277388" y="2836664"/>
            <a:ext cx="5819553" cy="1238470"/>
            <a:chOff x="-1" y="1093304"/>
            <a:chExt cx="6930730" cy="1474942"/>
          </a:xfrm>
        </p:grpSpPr>
        <p:sp>
          <p:nvSpPr>
            <p:cNvPr id="11" name="Pentagon 10">
              <a:extLst>
                <a:ext uri="{FF2B5EF4-FFF2-40B4-BE49-F238E27FC236}">
                  <a16:creationId xmlns:a16="http://schemas.microsoft.com/office/drawing/2014/main" id="{831A8C1F-1A85-BA44-92FD-A3FBA746604E}"/>
                </a:ext>
              </a:extLst>
            </p:cNvPr>
            <p:cNvSpPr/>
            <p:nvPr/>
          </p:nvSpPr>
          <p:spPr>
            <a:xfrm>
              <a:off x="-1" y="1093304"/>
              <a:ext cx="6930730"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C01A008D-E022-594E-AF25-6D094DE0ECE3}"/>
                </a:ext>
              </a:extLst>
            </p:cNvPr>
            <p:cNvSpPr txBox="1">
              <a:spLocks/>
            </p:cNvSpPr>
            <p:nvPr/>
          </p:nvSpPr>
          <p:spPr>
            <a:xfrm>
              <a:off x="3023717" y="1434242"/>
              <a:ext cx="2863724"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dirty="0">
                  <a:solidFill>
                    <a:schemeClr val="bg1"/>
                  </a:solidFill>
                </a:rPr>
                <a:t>STRESS RESILIENCE</a:t>
              </a:r>
            </a:p>
          </p:txBody>
        </p:sp>
        <p:pic>
          <p:nvPicPr>
            <p:cNvPr id="9" name="Picture 8" descr="A person sitting on a chair&#10;&#10;Description automatically generated with medium confidence">
              <a:extLst>
                <a:ext uri="{FF2B5EF4-FFF2-40B4-BE49-F238E27FC236}">
                  <a16:creationId xmlns:a16="http://schemas.microsoft.com/office/drawing/2014/main" id="{B6D4CE6A-2883-5449-9654-102FE0F9539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12663" y="1093304"/>
              <a:ext cx="2212412" cy="1474942"/>
            </a:xfrm>
            <a:prstGeom prst="rect">
              <a:avLst/>
            </a:prstGeom>
          </p:spPr>
        </p:pic>
      </p:grpSp>
      <p:grpSp>
        <p:nvGrpSpPr>
          <p:cNvPr id="18" name="Group 17">
            <a:extLst>
              <a:ext uri="{FF2B5EF4-FFF2-40B4-BE49-F238E27FC236}">
                <a16:creationId xmlns:a16="http://schemas.microsoft.com/office/drawing/2014/main" id="{44AFAFB3-CE78-2242-ABDC-F7644FB386DD}"/>
              </a:ext>
            </a:extLst>
          </p:cNvPr>
          <p:cNvGrpSpPr/>
          <p:nvPr/>
        </p:nvGrpSpPr>
        <p:grpSpPr>
          <a:xfrm>
            <a:off x="277388" y="4166553"/>
            <a:ext cx="5819551" cy="1238470"/>
            <a:chOff x="-1" y="1093304"/>
            <a:chExt cx="6930728" cy="1474942"/>
          </a:xfrm>
        </p:grpSpPr>
        <p:sp>
          <p:nvSpPr>
            <p:cNvPr id="19" name="Pentagon 18">
              <a:extLst>
                <a:ext uri="{FF2B5EF4-FFF2-40B4-BE49-F238E27FC236}">
                  <a16:creationId xmlns:a16="http://schemas.microsoft.com/office/drawing/2014/main" id="{D3BA624E-BA1F-E848-9B4E-39A362AB6EF8}"/>
                </a:ext>
              </a:extLst>
            </p:cNvPr>
            <p:cNvSpPr/>
            <p:nvPr/>
          </p:nvSpPr>
          <p:spPr>
            <a:xfrm>
              <a:off x="-1" y="1093304"/>
              <a:ext cx="6930728"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2">
              <a:extLst>
                <a:ext uri="{FF2B5EF4-FFF2-40B4-BE49-F238E27FC236}">
                  <a16:creationId xmlns:a16="http://schemas.microsoft.com/office/drawing/2014/main" id="{59F14445-F716-6148-8A17-014976D86380}"/>
                </a:ext>
              </a:extLst>
            </p:cNvPr>
            <p:cNvSpPr txBox="1">
              <a:spLocks/>
            </p:cNvSpPr>
            <p:nvPr/>
          </p:nvSpPr>
          <p:spPr>
            <a:xfrm>
              <a:off x="3023717" y="1434242"/>
              <a:ext cx="2863724"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dirty="0">
                  <a:solidFill>
                    <a:schemeClr val="bg1"/>
                  </a:solidFill>
                </a:rPr>
                <a:t>PHYSICAL PERFORMANCE</a:t>
              </a:r>
            </a:p>
          </p:txBody>
        </p:sp>
        <p:pic>
          <p:nvPicPr>
            <p:cNvPr id="21" name="Picture 20">
              <a:extLst>
                <a:ext uri="{FF2B5EF4-FFF2-40B4-BE49-F238E27FC236}">
                  <a16:creationId xmlns:a16="http://schemas.microsoft.com/office/drawing/2014/main" id="{94223D67-FFB3-1C47-91B8-AB7C39DAFA5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663" y="1093304"/>
              <a:ext cx="2212413" cy="1474942"/>
            </a:xfrm>
            <a:prstGeom prst="rect">
              <a:avLst/>
            </a:prstGeom>
          </p:spPr>
        </p:pic>
      </p:grpSp>
      <p:grpSp>
        <p:nvGrpSpPr>
          <p:cNvPr id="22" name="Group 21">
            <a:extLst>
              <a:ext uri="{FF2B5EF4-FFF2-40B4-BE49-F238E27FC236}">
                <a16:creationId xmlns:a16="http://schemas.microsoft.com/office/drawing/2014/main" id="{9E02F7AA-C4FA-FC4B-8C72-9FB1443BCFEB}"/>
              </a:ext>
            </a:extLst>
          </p:cNvPr>
          <p:cNvGrpSpPr/>
          <p:nvPr/>
        </p:nvGrpSpPr>
        <p:grpSpPr>
          <a:xfrm>
            <a:off x="277389" y="1502866"/>
            <a:ext cx="5819550" cy="1238470"/>
            <a:chOff x="0" y="1093304"/>
            <a:chExt cx="6930726" cy="1474942"/>
          </a:xfrm>
        </p:grpSpPr>
        <p:sp>
          <p:nvSpPr>
            <p:cNvPr id="23" name="Pentagon 22">
              <a:extLst>
                <a:ext uri="{FF2B5EF4-FFF2-40B4-BE49-F238E27FC236}">
                  <a16:creationId xmlns:a16="http://schemas.microsoft.com/office/drawing/2014/main" id="{F164B2DA-077A-BF48-89EF-998B812352B1}"/>
                </a:ext>
              </a:extLst>
            </p:cNvPr>
            <p:cNvSpPr/>
            <p:nvPr/>
          </p:nvSpPr>
          <p:spPr>
            <a:xfrm>
              <a:off x="0" y="1093304"/>
              <a:ext cx="6930726"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2">
              <a:extLst>
                <a:ext uri="{FF2B5EF4-FFF2-40B4-BE49-F238E27FC236}">
                  <a16:creationId xmlns:a16="http://schemas.microsoft.com/office/drawing/2014/main" id="{950E368C-EF8E-AB43-904E-AF0664B70F0F}"/>
                </a:ext>
              </a:extLst>
            </p:cNvPr>
            <p:cNvSpPr txBox="1">
              <a:spLocks/>
            </p:cNvSpPr>
            <p:nvPr/>
          </p:nvSpPr>
          <p:spPr>
            <a:xfrm>
              <a:off x="3023717" y="1434242"/>
              <a:ext cx="2863724"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dirty="0">
                  <a:solidFill>
                    <a:schemeClr val="bg1"/>
                  </a:solidFill>
                </a:rPr>
                <a:t>CONFIDENCE</a:t>
              </a:r>
            </a:p>
          </p:txBody>
        </p:sp>
        <p:pic>
          <p:nvPicPr>
            <p:cNvPr id="25" name="Picture 24">
              <a:extLst>
                <a:ext uri="{FF2B5EF4-FFF2-40B4-BE49-F238E27FC236}">
                  <a16:creationId xmlns:a16="http://schemas.microsoft.com/office/drawing/2014/main" id="{342178BF-0259-6745-A6F6-BA9EF114E8F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2663" y="1093304"/>
              <a:ext cx="2212414" cy="1474942"/>
            </a:xfrm>
            <a:prstGeom prst="rect">
              <a:avLst/>
            </a:prstGeom>
          </p:spPr>
        </p:pic>
      </p:grpSp>
      <p:grpSp>
        <p:nvGrpSpPr>
          <p:cNvPr id="26" name="Group 25">
            <a:extLst>
              <a:ext uri="{FF2B5EF4-FFF2-40B4-BE49-F238E27FC236}">
                <a16:creationId xmlns:a16="http://schemas.microsoft.com/office/drawing/2014/main" id="{D0F43527-545E-D24E-9B58-6AFDFC9E78CB}"/>
              </a:ext>
            </a:extLst>
          </p:cNvPr>
          <p:cNvGrpSpPr/>
          <p:nvPr/>
        </p:nvGrpSpPr>
        <p:grpSpPr>
          <a:xfrm>
            <a:off x="277388" y="5504263"/>
            <a:ext cx="5819549" cy="1238470"/>
            <a:chOff x="-1" y="1093304"/>
            <a:chExt cx="6930725" cy="1474942"/>
          </a:xfrm>
        </p:grpSpPr>
        <p:sp>
          <p:nvSpPr>
            <p:cNvPr id="27" name="Pentagon 26">
              <a:extLst>
                <a:ext uri="{FF2B5EF4-FFF2-40B4-BE49-F238E27FC236}">
                  <a16:creationId xmlns:a16="http://schemas.microsoft.com/office/drawing/2014/main" id="{12CD7FF6-F56C-DC4D-BEFF-9BC36EBA5C1C}"/>
                </a:ext>
              </a:extLst>
            </p:cNvPr>
            <p:cNvSpPr/>
            <p:nvPr/>
          </p:nvSpPr>
          <p:spPr>
            <a:xfrm>
              <a:off x="-1" y="1093304"/>
              <a:ext cx="6930725" cy="1474942"/>
            </a:xfrm>
            <a:prstGeom prst="homePlat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2">
              <a:extLst>
                <a:ext uri="{FF2B5EF4-FFF2-40B4-BE49-F238E27FC236}">
                  <a16:creationId xmlns:a16="http://schemas.microsoft.com/office/drawing/2014/main" id="{7D95D150-3330-5042-8B5A-3780EEDEA9D4}"/>
                </a:ext>
              </a:extLst>
            </p:cNvPr>
            <p:cNvSpPr txBox="1">
              <a:spLocks/>
            </p:cNvSpPr>
            <p:nvPr/>
          </p:nvSpPr>
          <p:spPr>
            <a:xfrm>
              <a:off x="3023717" y="1434242"/>
              <a:ext cx="2863724" cy="793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dirty="0">
                  <a:solidFill>
                    <a:schemeClr val="bg1"/>
                  </a:solidFill>
                </a:rPr>
                <a:t>FINANCIAL WELLNESS</a:t>
              </a:r>
            </a:p>
          </p:txBody>
        </p:sp>
        <p:pic>
          <p:nvPicPr>
            <p:cNvPr id="29" name="Picture 28">
              <a:extLst>
                <a:ext uri="{FF2B5EF4-FFF2-40B4-BE49-F238E27FC236}">
                  <a16:creationId xmlns:a16="http://schemas.microsoft.com/office/drawing/2014/main" id="{3BC8D462-817A-EC41-AEE6-84600C396E36}"/>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2663" y="1093304"/>
              <a:ext cx="2212412" cy="1474942"/>
            </a:xfrm>
            <a:prstGeom prst="rect">
              <a:avLst/>
            </a:prstGeom>
          </p:spPr>
        </p:pic>
      </p:grpSp>
    </p:spTree>
    <p:extLst>
      <p:ext uri="{BB962C8B-B14F-4D97-AF65-F5344CB8AC3E}">
        <p14:creationId xmlns:p14="http://schemas.microsoft.com/office/powerpoint/2010/main" val="364987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dissolve">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0-#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0-#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0-#ppt_w/2"/>
                                          </p:val>
                                        </p:tav>
                                        <p:tav tm="100000">
                                          <p:val>
                                            <p:strVal val="#ppt_x"/>
                                          </p:val>
                                        </p:tav>
                                      </p:tavLst>
                                    </p:anim>
                                    <p:anim calcmode="lin" valueType="num">
                                      <p:cBhvr additive="base">
                                        <p:cTn id="3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D078-5035-874C-A603-FC75DE1F578C}"/>
              </a:ext>
            </a:extLst>
          </p:cNvPr>
          <p:cNvSpPr>
            <a:spLocks noGrp="1"/>
          </p:cNvSpPr>
          <p:nvPr>
            <p:ph type="title"/>
          </p:nvPr>
        </p:nvSpPr>
        <p:spPr>
          <a:xfrm>
            <a:off x="823589" y="1411447"/>
            <a:ext cx="4165236" cy="2333383"/>
          </a:xfrm>
        </p:spPr>
        <p:txBody>
          <a:bodyPr/>
          <a:lstStyle/>
          <a:p>
            <a:r>
              <a:rPr lang="en-US" sz="4800" dirty="0"/>
              <a:t>HUGE MARKET!</a:t>
            </a:r>
          </a:p>
        </p:txBody>
      </p:sp>
      <p:sp>
        <p:nvSpPr>
          <p:cNvPr id="3" name="Rectangle 2">
            <a:extLst>
              <a:ext uri="{FF2B5EF4-FFF2-40B4-BE49-F238E27FC236}">
                <a16:creationId xmlns:a16="http://schemas.microsoft.com/office/drawing/2014/main" id="{5D52FBCB-F0F5-734D-B504-405E20F35812}"/>
              </a:ext>
            </a:extLst>
          </p:cNvPr>
          <p:cNvSpPr/>
          <p:nvPr/>
        </p:nvSpPr>
        <p:spPr>
          <a:xfrm>
            <a:off x="0" y="4908884"/>
            <a:ext cx="1363579" cy="194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EDF942C-D02A-C94C-BF0B-E496F191E24A}"/>
              </a:ext>
            </a:extLst>
          </p:cNvPr>
          <p:cNvGrpSpPr/>
          <p:nvPr/>
        </p:nvGrpSpPr>
        <p:grpSpPr>
          <a:xfrm>
            <a:off x="808790" y="2958794"/>
            <a:ext cx="10178320" cy="3065992"/>
            <a:chOff x="1006840" y="2958794"/>
            <a:chExt cx="10178320" cy="3065992"/>
          </a:xfrm>
        </p:grpSpPr>
        <p:grpSp>
          <p:nvGrpSpPr>
            <p:cNvPr id="15" name="Group 14">
              <a:extLst>
                <a:ext uri="{FF2B5EF4-FFF2-40B4-BE49-F238E27FC236}">
                  <a16:creationId xmlns:a16="http://schemas.microsoft.com/office/drawing/2014/main" id="{0C5C519D-699E-E946-8552-141F6A7B8D70}"/>
                </a:ext>
              </a:extLst>
            </p:cNvPr>
            <p:cNvGrpSpPr/>
            <p:nvPr/>
          </p:nvGrpSpPr>
          <p:grpSpPr>
            <a:xfrm>
              <a:off x="1006840" y="4588042"/>
              <a:ext cx="10178320" cy="1235243"/>
              <a:chOff x="1006840" y="4588042"/>
              <a:chExt cx="10178320" cy="1235243"/>
            </a:xfrm>
          </p:grpSpPr>
          <p:sp>
            <p:nvSpPr>
              <p:cNvPr id="11" name="Rounded Rectangle 10">
                <a:extLst>
                  <a:ext uri="{FF2B5EF4-FFF2-40B4-BE49-F238E27FC236}">
                    <a16:creationId xmlns:a16="http://schemas.microsoft.com/office/drawing/2014/main" id="{8E9B7F33-0934-6944-8687-A094A7E82CDA}"/>
                  </a:ext>
                </a:extLst>
              </p:cNvPr>
              <p:cNvSpPr/>
              <p:nvPr/>
            </p:nvSpPr>
            <p:spPr>
              <a:xfrm>
                <a:off x="1006840" y="4588042"/>
                <a:ext cx="10178320" cy="123524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oogle Shape;115;p22">
                <a:extLst>
                  <a:ext uri="{FF2B5EF4-FFF2-40B4-BE49-F238E27FC236}">
                    <a16:creationId xmlns:a16="http://schemas.microsoft.com/office/drawing/2014/main" id="{DF504CD2-80A6-3C4D-927A-AC023D7E0813}"/>
                  </a:ext>
                </a:extLst>
              </p:cNvPr>
              <p:cNvSpPr txBox="1">
                <a:spLocks/>
              </p:cNvSpPr>
              <p:nvPr/>
            </p:nvSpPr>
            <p:spPr>
              <a:xfrm>
                <a:off x="1006840" y="4588043"/>
                <a:ext cx="3640044" cy="1235242"/>
              </a:xfrm>
              <a:prstGeom prst="rect">
                <a:avLst/>
              </a:prstGeom>
            </p:spPr>
            <p:txBody>
              <a:bodyPr spcFirstLastPara="1" vert="horz" wrap="square" lIns="182850" tIns="182850" rIns="182850" bIns="182850" rtlCol="0" anchor="ctr" anchorCtr="0">
                <a:normAutofit fontScale="925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200" dirty="0">
                    <a:solidFill>
                      <a:schemeClr val="bg1"/>
                    </a:solidFill>
                    <a:ea typeface="Verdana" panose="020B0604030504040204" pitchFamily="34" charset="0"/>
                    <a:cs typeface="Verdana" panose="020B0604030504040204" pitchFamily="34" charset="0"/>
                  </a:rPr>
                  <a:t>Meditation &amp; Mindfulness</a:t>
                </a:r>
              </a:p>
              <a:p>
                <a:r>
                  <a:rPr lang="en-US" sz="2400" b="1" dirty="0">
                    <a:solidFill>
                      <a:schemeClr val="bg1"/>
                    </a:solidFill>
                    <a:ea typeface="Verdana" panose="020B0604030504040204" pitchFamily="34" charset="0"/>
                    <a:cs typeface="Verdana" panose="020B0604030504040204" pitchFamily="34" charset="0"/>
                  </a:rPr>
                  <a:t>$2.9b</a:t>
                </a:r>
              </a:p>
            </p:txBody>
          </p:sp>
          <p:sp>
            <p:nvSpPr>
              <p:cNvPr id="14" name="Google Shape;115;p22">
                <a:extLst>
                  <a:ext uri="{FF2B5EF4-FFF2-40B4-BE49-F238E27FC236}">
                    <a16:creationId xmlns:a16="http://schemas.microsoft.com/office/drawing/2014/main" id="{04BB6CA7-67A0-9943-8B32-1A62444AA16D}"/>
                  </a:ext>
                </a:extLst>
              </p:cNvPr>
              <p:cNvSpPr txBox="1">
                <a:spLocks/>
              </p:cNvSpPr>
              <p:nvPr/>
            </p:nvSpPr>
            <p:spPr>
              <a:xfrm>
                <a:off x="7545114" y="4588043"/>
                <a:ext cx="3640044" cy="1235242"/>
              </a:xfrm>
              <a:prstGeom prst="rect">
                <a:avLst/>
              </a:prstGeom>
            </p:spPr>
            <p:txBody>
              <a:bodyPr spcFirstLastPara="1" vert="horz" wrap="square" lIns="182850" tIns="182850" rIns="182850" bIns="182850" rtlCol="0" anchor="ctr" anchorCtr="0">
                <a:norm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000" dirty="0">
                    <a:solidFill>
                      <a:schemeClr val="bg1"/>
                    </a:solidFill>
                    <a:ea typeface="Verdana" panose="020B0604030504040204" pitchFamily="34" charset="0"/>
                    <a:cs typeface="Verdana" panose="020B0604030504040204" pitchFamily="34" charset="0"/>
                  </a:rPr>
                  <a:t>Senses, Spaces &amp; Sleep</a:t>
                </a:r>
              </a:p>
              <a:p>
                <a:r>
                  <a:rPr lang="en-US" sz="2400" b="1" dirty="0">
                    <a:solidFill>
                      <a:schemeClr val="bg1"/>
                    </a:solidFill>
                    <a:ea typeface="Verdana" panose="020B0604030504040204" pitchFamily="34" charset="0"/>
                    <a:cs typeface="Verdana" panose="020B0604030504040204" pitchFamily="34" charset="0"/>
                  </a:rPr>
                  <a:t>$49.5b</a:t>
                </a:r>
              </a:p>
            </p:txBody>
          </p:sp>
        </p:grpSp>
        <p:grpSp>
          <p:nvGrpSpPr>
            <p:cNvPr id="4" name="Group 3">
              <a:extLst>
                <a:ext uri="{FF2B5EF4-FFF2-40B4-BE49-F238E27FC236}">
                  <a16:creationId xmlns:a16="http://schemas.microsoft.com/office/drawing/2014/main" id="{2CC87D57-8F6B-3D40-941A-7E20DD4E6AC6}"/>
                </a:ext>
              </a:extLst>
            </p:cNvPr>
            <p:cNvGrpSpPr/>
            <p:nvPr/>
          </p:nvGrpSpPr>
          <p:grpSpPr>
            <a:xfrm>
              <a:off x="1006840" y="3256548"/>
              <a:ext cx="10178320" cy="1235243"/>
              <a:chOff x="1006840" y="3256548"/>
              <a:chExt cx="10178320" cy="1235243"/>
            </a:xfrm>
          </p:grpSpPr>
          <p:sp>
            <p:nvSpPr>
              <p:cNvPr id="5" name="Rounded Rectangle 4">
                <a:extLst>
                  <a:ext uri="{FF2B5EF4-FFF2-40B4-BE49-F238E27FC236}">
                    <a16:creationId xmlns:a16="http://schemas.microsoft.com/office/drawing/2014/main" id="{81C7F2D5-4943-3E41-A170-94B75ED1597B}"/>
                  </a:ext>
                </a:extLst>
              </p:cNvPr>
              <p:cNvSpPr/>
              <p:nvPr/>
            </p:nvSpPr>
            <p:spPr>
              <a:xfrm>
                <a:off x="1006840" y="3256548"/>
                <a:ext cx="10178320" cy="1235242"/>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5;p22">
                <a:extLst>
                  <a:ext uri="{FF2B5EF4-FFF2-40B4-BE49-F238E27FC236}">
                    <a16:creationId xmlns:a16="http://schemas.microsoft.com/office/drawing/2014/main" id="{4BEC5E0D-28D1-8B48-B873-6A18049A65FE}"/>
                  </a:ext>
                </a:extLst>
              </p:cNvPr>
              <p:cNvSpPr txBox="1">
                <a:spLocks/>
              </p:cNvSpPr>
              <p:nvPr/>
            </p:nvSpPr>
            <p:spPr>
              <a:xfrm>
                <a:off x="1006840" y="3256549"/>
                <a:ext cx="3640044" cy="1235242"/>
              </a:xfrm>
              <a:prstGeom prst="rect">
                <a:avLst/>
              </a:prstGeom>
            </p:spPr>
            <p:txBody>
              <a:bodyPr spcFirstLastPara="1" vert="horz" wrap="square" lIns="182850" tIns="182850" rIns="182850" bIns="182850" rtlCol="0" anchor="ctr" anchorCtr="0">
                <a:norm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400" dirty="0">
                    <a:solidFill>
                      <a:schemeClr val="bg1"/>
                    </a:solidFill>
                    <a:ea typeface="Verdana" panose="020B0604030504040204" pitchFamily="34" charset="0"/>
                    <a:cs typeface="Verdana" panose="020B0604030504040204" pitchFamily="34" charset="0"/>
                  </a:rPr>
                  <a:t>Self-Improvement</a:t>
                </a:r>
              </a:p>
              <a:p>
                <a:r>
                  <a:rPr lang="en-US" sz="2400" b="1" dirty="0">
                    <a:solidFill>
                      <a:schemeClr val="bg1"/>
                    </a:solidFill>
                    <a:ea typeface="Verdana" panose="020B0604030504040204" pitchFamily="34" charset="0"/>
                    <a:cs typeface="Verdana" panose="020B0604030504040204" pitchFamily="34" charset="0"/>
                  </a:rPr>
                  <a:t>$33.6b</a:t>
                </a:r>
              </a:p>
            </p:txBody>
          </p:sp>
          <p:sp>
            <p:nvSpPr>
              <p:cNvPr id="13" name="Google Shape;115;p22">
                <a:extLst>
                  <a:ext uri="{FF2B5EF4-FFF2-40B4-BE49-F238E27FC236}">
                    <a16:creationId xmlns:a16="http://schemas.microsoft.com/office/drawing/2014/main" id="{9A7CCD79-C2C2-0E45-A589-9FB9CD9FE0FA}"/>
                  </a:ext>
                </a:extLst>
              </p:cNvPr>
              <p:cNvSpPr txBox="1">
                <a:spLocks/>
              </p:cNvSpPr>
              <p:nvPr/>
            </p:nvSpPr>
            <p:spPr>
              <a:xfrm>
                <a:off x="7545115" y="3256549"/>
                <a:ext cx="3640044" cy="1235241"/>
              </a:xfrm>
              <a:prstGeom prst="rect">
                <a:avLst/>
              </a:prstGeom>
            </p:spPr>
            <p:txBody>
              <a:bodyPr spcFirstLastPara="1" vert="horz" wrap="square" lIns="182850" tIns="182850" rIns="182850" bIns="182850" rtlCol="0" anchor="ctr" anchorCtr="0">
                <a:normAutofit fontScale="70000" lnSpcReduction="200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600" dirty="0">
                    <a:solidFill>
                      <a:schemeClr val="bg1"/>
                    </a:solidFill>
                    <a:ea typeface="Verdana" panose="020B0604030504040204" pitchFamily="34" charset="0"/>
                    <a:cs typeface="Verdana" panose="020B0604030504040204" pitchFamily="34" charset="0"/>
                  </a:rPr>
                  <a:t>Brain-Boosting Nutraceuticals &amp; Botanicals</a:t>
                </a:r>
              </a:p>
              <a:p>
                <a:r>
                  <a:rPr lang="en-US" sz="3400" b="1" dirty="0">
                    <a:solidFill>
                      <a:schemeClr val="bg1"/>
                    </a:solidFill>
                    <a:ea typeface="Verdana" panose="020B0604030504040204" pitchFamily="34" charset="0"/>
                    <a:cs typeface="Verdana" panose="020B0604030504040204" pitchFamily="34" charset="0"/>
                  </a:rPr>
                  <a:t>$34.8b</a:t>
                </a:r>
              </a:p>
            </p:txBody>
          </p:sp>
        </p:grpSp>
        <p:sp>
          <p:nvSpPr>
            <p:cNvPr id="6" name="Oval 5">
              <a:extLst>
                <a:ext uri="{FF2B5EF4-FFF2-40B4-BE49-F238E27FC236}">
                  <a16:creationId xmlns:a16="http://schemas.microsoft.com/office/drawing/2014/main" id="{3C2D4773-2A2F-B544-A510-72E949A9F1A5}"/>
                </a:ext>
              </a:extLst>
            </p:cNvPr>
            <p:cNvSpPr/>
            <p:nvPr/>
          </p:nvSpPr>
          <p:spPr>
            <a:xfrm>
              <a:off x="4646884" y="2958794"/>
              <a:ext cx="2898231" cy="3065992"/>
            </a:xfrm>
            <a:prstGeom prst="ellipse">
              <a:avLst/>
            </a:prstGeom>
            <a:solidFill>
              <a:srgbClr val="FFD13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Google Shape;115;p22">
              <a:extLst>
                <a:ext uri="{FF2B5EF4-FFF2-40B4-BE49-F238E27FC236}">
                  <a16:creationId xmlns:a16="http://schemas.microsoft.com/office/drawing/2014/main" id="{99BFBB13-D18F-7541-9AA0-26654EB186ED}"/>
                </a:ext>
              </a:extLst>
            </p:cNvPr>
            <p:cNvSpPr txBox="1">
              <a:spLocks/>
            </p:cNvSpPr>
            <p:nvPr/>
          </p:nvSpPr>
          <p:spPr>
            <a:xfrm>
              <a:off x="4646883" y="3922295"/>
              <a:ext cx="2898231" cy="1235242"/>
            </a:xfrm>
            <a:prstGeom prst="rect">
              <a:avLst/>
            </a:prstGeom>
          </p:spPr>
          <p:txBody>
            <a:bodyPr spcFirstLastPara="1" vert="horz" wrap="square" lIns="182850" tIns="182850" rIns="182850" bIns="182850" rtlCol="0" anchor="ctr" anchorCtr="0">
              <a:normAutofit fontScale="85000" lnSpcReduction="200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800" dirty="0">
                  <a:solidFill>
                    <a:srgbClr val="5C3F7F"/>
                  </a:solidFill>
                  <a:ea typeface="Verdana" panose="020B0604030504040204" pitchFamily="34" charset="0"/>
                  <a:cs typeface="Verdana" panose="020B0604030504040204" pitchFamily="34" charset="0"/>
                </a:rPr>
                <a:t>Mental Wellness Projected</a:t>
              </a:r>
            </a:p>
            <a:p>
              <a:r>
                <a:rPr lang="en-US" sz="2400" b="1" dirty="0">
                  <a:solidFill>
                    <a:srgbClr val="5C3F7F"/>
                  </a:solidFill>
                  <a:ea typeface="Verdana" panose="020B0604030504040204" pitchFamily="34" charset="0"/>
                  <a:cs typeface="Verdana" panose="020B0604030504040204" pitchFamily="34" charset="0"/>
                </a:rPr>
                <a:t>Trillion $ Market</a:t>
              </a:r>
            </a:p>
          </p:txBody>
        </p:sp>
      </p:grpSp>
      <p:sp>
        <p:nvSpPr>
          <p:cNvPr id="17" name="Title 1">
            <a:extLst>
              <a:ext uri="{FF2B5EF4-FFF2-40B4-BE49-F238E27FC236}">
                <a16:creationId xmlns:a16="http://schemas.microsoft.com/office/drawing/2014/main" id="{97941192-4DD4-E247-A2D1-FCF742694D04}"/>
              </a:ext>
            </a:extLst>
          </p:cNvPr>
          <p:cNvSpPr txBox="1">
            <a:spLocks/>
          </p:cNvSpPr>
          <p:nvPr/>
        </p:nvSpPr>
        <p:spPr>
          <a:xfrm>
            <a:off x="6954604" y="923164"/>
            <a:ext cx="4165236" cy="23333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gn="r"/>
            <a:r>
              <a:rPr lang="en-US" sz="2800" b="0" spc="0" dirty="0">
                <a:solidFill>
                  <a:schemeClr val="bg1"/>
                </a:solidFill>
              </a:rPr>
              <a:t>Global Mental Wellness Industry:</a:t>
            </a:r>
          </a:p>
          <a:p>
            <a:pPr algn="r"/>
            <a:r>
              <a:rPr lang="en-US" sz="2800" spc="0" dirty="0">
                <a:solidFill>
                  <a:schemeClr val="bg1"/>
                </a:solidFill>
              </a:rPr>
              <a:t>$120.8 billion in 2019</a:t>
            </a:r>
          </a:p>
        </p:txBody>
      </p:sp>
    </p:spTree>
    <p:extLst>
      <p:ext uri="{BB962C8B-B14F-4D97-AF65-F5344CB8AC3E}">
        <p14:creationId xmlns:p14="http://schemas.microsoft.com/office/powerpoint/2010/main" val="260447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EA89-F7F8-2547-9E2A-427A393E0E84}"/>
              </a:ext>
            </a:extLst>
          </p:cNvPr>
          <p:cNvSpPr>
            <a:spLocks noGrp="1"/>
          </p:cNvSpPr>
          <p:nvPr>
            <p:ph type="title"/>
          </p:nvPr>
        </p:nvSpPr>
        <p:spPr>
          <a:xfrm>
            <a:off x="1006840" y="1375481"/>
            <a:ext cx="4165236" cy="4107037"/>
          </a:xfrm>
        </p:spPr>
        <p:txBody>
          <a:bodyPr/>
          <a:lstStyle/>
          <a:p>
            <a:pPr>
              <a:lnSpc>
                <a:spcPct val="100000"/>
              </a:lnSpc>
            </a:pPr>
            <a:r>
              <a:rPr lang="en-US" sz="2800" b="0" cap="none" dirty="0"/>
              <a:t>Category Creator Emerging As </a:t>
            </a:r>
            <a:br>
              <a:rPr lang="en-US" sz="2800" b="0" cap="none" dirty="0"/>
            </a:br>
            <a:r>
              <a:rPr lang="en-US" cap="none" dirty="0">
                <a:solidFill>
                  <a:srgbClr val="FFD131"/>
                </a:solidFill>
              </a:rPr>
              <a:t>THE </a:t>
            </a:r>
            <a:br>
              <a:rPr lang="en-US" cap="none" dirty="0">
                <a:solidFill>
                  <a:srgbClr val="FFD131"/>
                </a:solidFill>
              </a:rPr>
            </a:br>
            <a:r>
              <a:rPr lang="en-US" cap="none" dirty="0">
                <a:solidFill>
                  <a:srgbClr val="FFD131"/>
                </a:solidFill>
              </a:rPr>
              <a:t>Category DOMINATOR</a:t>
            </a:r>
          </a:p>
        </p:txBody>
      </p:sp>
      <p:pic>
        <p:nvPicPr>
          <p:cNvPr id="5" name="Picture 4" descr="Icon&#10;&#10;Description automatically generated">
            <a:extLst>
              <a:ext uri="{FF2B5EF4-FFF2-40B4-BE49-F238E27FC236}">
                <a16:creationId xmlns:a16="http://schemas.microsoft.com/office/drawing/2014/main" id="{50A7EAE1-C8C3-F54F-B553-F8048A8C3C33}"/>
              </a:ext>
            </a:extLst>
          </p:cNvPr>
          <p:cNvPicPr>
            <a:picLocks noChangeAspect="1"/>
          </p:cNvPicPr>
          <p:nvPr/>
        </p:nvPicPr>
        <p:blipFill>
          <a:blip r:embed="rId3"/>
          <a:stretch>
            <a:fillRect/>
          </a:stretch>
        </p:blipFill>
        <p:spPr>
          <a:xfrm>
            <a:off x="7019926" y="1267438"/>
            <a:ext cx="4467226" cy="4323122"/>
          </a:xfrm>
          <a:prstGeom prst="rect">
            <a:avLst/>
          </a:prstGeom>
        </p:spPr>
      </p:pic>
    </p:spTree>
    <p:extLst>
      <p:ext uri="{BB962C8B-B14F-4D97-AF65-F5344CB8AC3E}">
        <p14:creationId xmlns:p14="http://schemas.microsoft.com/office/powerpoint/2010/main" val="14456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4762-D0F7-F340-BF1F-832B5C720358}"/>
              </a:ext>
            </a:extLst>
          </p:cNvPr>
          <p:cNvSpPr>
            <a:spLocks noGrp="1"/>
          </p:cNvSpPr>
          <p:nvPr>
            <p:ph type="title"/>
          </p:nvPr>
        </p:nvSpPr>
        <p:spPr>
          <a:xfrm>
            <a:off x="783555" y="1411447"/>
            <a:ext cx="4165236" cy="2333383"/>
          </a:xfrm>
        </p:spPr>
        <p:txBody>
          <a:bodyPr/>
          <a:lstStyle/>
          <a:p>
            <a:r>
              <a:rPr lang="en-US" sz="5400" spc="0" dirty="0">
                <a:solidFill>
                  <a:schemeClr val="bg1"/>
                </a:solidFill>
              </a:rPr>
              <a:t>WE ARE </a:t>
            </a:r>
            <a:r>
              <a:rPr lang="en-US" spc="0" dirty="0">
                <a:solidFill>
                  <a:schemeClr val="bg1"/>
                </a:solidFill>
              </a:rPr>
              <a:t>THE MENTAL WELLNESS COMPANY</a:t>
            </a:r>
            <a:endParaRPr lang="en-US" baseline="30000" dirty="0">
              <a:solidFill>
                <a:schemeClr val="bg1"/>
              </a:solidFill>
            </a:endParaRPr>
          </a:p>
        </p:txBody>
      </p:sp>
      <p:sp>
        <p:nvSpPr>
          <p:cNvPr id="3" name="Title 1">
            <a:extLst>
              <a:ext uri="{FF2B5EF4-FFF2-40B4-BE49-F238E27FC236}">
                <a16:creationId xmlns:a16="http://schemas.microsoft.com/office/drawing/2014/main" id="{EFD85753-C6BE-AE46-8306-79686FA6754E}"/>
              </a:ext>
            </a:extLst>
          </p:cNvPr>
          <p:cNvSpPr txBox="1">
            <a:spLocks/>
          </p:cNvSpPr>
          <p:nvPr/>
        </p:nvSpPr>
        <p:spPr>
          <a:xfrm>
            <a:off x="783555" y="374483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endParaRPr lang="en-US" sz="2000" spc="0" dirty="0">
              <a:solidFill>
                <a:schemeClr val="bg1"/>
              </a:solidFill>
            </a:endParaRPr>
          </a:p>
        </p:txBody>
      </p:sp>
      <p:sp>
        <p:nvSpPr>
          <p:cNvPr id="4" name="Title 1">
            <a:extLst>
              <a:ext uri="{FF2B5EF4-FFF2-40B4-BE49-F238E27FC236}">
                <a16:creationId xmlns:a16="http://schemas.microsoft.com/office/drawing/2014/main" id="{C7A6585D-22EC-9E4A-8505-1BFB6DAD8D33}"/>
              </a:ext>
            </a:extLst>
          </p:cNvPr>
          <p:cNvSpPr txBox="1">
            <a:spLocks/>
          </p:cNvSpPr>
          <p:nvPr/>
        </p:nvSpPr>
        <p:spPr>
          <a:xfrm>
            <a:off x="783555" y="374483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b="0" cap="none" spc="0" dirty="0">
                <a:solidFill>
                  <a:schemeClr val="bg1"/>
                </a:solidFill>
              </a:rPr>
              <a:t>We even made it OFFICIAL!</a:t>
            </a:r>
          </a:p>
        </p:txBody>
      </p:sp>
      <p:pic>
        <p:nvPicPr>
          <p:cNvPr id="6" name="Picture 5">
            <a:extLst>
              <a:ext uri="{FF2B5EF4-FFF2-40B4-BE49-F238E27FC236}">
                <a16:creationId xmlns:a16="http://schemas.microsoft.com/office/drawing/2014/main" id="{6A69FC2B-73BF-7745-BC47-1BD0161F37A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96000" y="-1805"/>
            <a:ext cx="6118404" cy="6859805"/>
          </a:xfrm>
          <a:prstGeom prst="rect">
            <a:avLst/>
          </a:prstGeom>
        </p:spPr>
      </p:pic>
      <p:pic>
        <p:nvPicPr>
          <p:cNvPr id="16" name="Picture 15">
            <a:extLst>
              <a:ext uri="{FF2B5EF4-FFF2-40B4-BE49-F238E27FC236}">
                <a16:creationId xmlns:a16="http://schemas.microsoft.com/office/drawing/2014/main" id="{83C35B0A-D266-7B4A-8126-6166A8106E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513" y="4949622"/>
            <a:ext cx="4543355" cy="353944"/>
          </a:xfrm>
          <a:prstGeom prst="rect">
            <a:avLst/>
          </a:prstGeom>
        </p:spPr>
      </p:pic>
      <p:sp>
        <p:nvSpPr>
          <p:cNvPr id="19" name="Bent Arrow 18">
            <a:extLst>
              <a:ext uri="{FF2B5EF4-FFF2-40B4-BE49-F238E27FC236}">
                <a16:creationId xmlns:a16="http://schemas.microsoft.com/office/drawing/2014/main" id="{5EE33F5E-4D8D-0E45-AC5D-DD560A6F036F}"/>
              </a:ext>
            </a:extLst>
          </p:cNvPr>
          <p:cNvSpPr/>
          <p:nvPr/>
        </p:nvSpPr>
        <p:spPr>
          <a:xfrm rot="5400000">
            <a:off x="4427312" y="3831055"/>
            <a:ext cx="843658" cy="1484725"/>
          </a:xfrm>
          <a:prstGeom prst="bentArrow">
            <a:avLst>
              <a:gd name="adj1" fmla="val 13671"/>
              <a:gd name="adj2" fmla="val 19394"/>
              <a:gd name="adj3" fmla="val 25000"/>
              <a:gd name="adj4" fmla="val 43750"/>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309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12190</TotalTime>
  <Words>2113</Words>
  <Application>Microsoft Macintosh PowerPoint</Application>
  <PresentationFormat>Widescreen</PresentationFormat>
  <Paragraphs>353</Paragraphs>
  <Slides>58</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Gill Sans MT</vt:lpstr>
      <vt:lpstr>Verdana</vt:lpstr>
      <vt:lpstr>Wingdings</vt:lpstr>
      <vt:lpstr>Wingdings 3</vt:lpstr>
      <vt:lpstr>Badge</vt:lpstr>
      <vt:lpstr>AMARE GLOBAL PRESENTATION</vt:lpstr>
      <vt:lpstr>PowerPoint Presentation</vt:lpstr>
      <vt:lpstr>OUR MISSION</vt:lpstr>
      <vt:lpstr>PowerPoint Presentation</vt:lpstr>
      <vt:lpstr>PowerPoint Presentation</vt:lpstr>
      <vt:lpstr>WHAT IS MENTAL WELLNESS?</vt:lpstr>
      <vt:lpstr>HUGE MARKET!</vt:lpstr>
      <vt:lpstr>Category Creator Emerging As  THE  Category DOMINATOR</vt:lpstr>
      <vt:lpstr>WE ARE THE MENTAL WELLNESS COMPANY</vt:lpstr>
      <vt:lpstr>MEET OUR TEAM</vt:lpstr>
      <vt:lpstr>Helping people level-up</vt:lpstr>
      <vt:lpstr>SCIENCE BEHIND THE PRODUCTS</vt:lpstr>
      <vt:lpstr>GET YOUR AMARE EDGE</vt:lpstr>
      <vt:lpstr>NEVER-BEFORE COMBINED</vt:lpstr>
      <vt:lpstr>METABOLISM</vt:lpstr>
      <vt:lpstr>PowerPoint Presentation</vt:lpstr>
      <vt:lpstr>PowerPoint Presentation</vt:lpstr>
      <vt:lpstr>PowerPoint Presentation</vt:lpstr>
      <vt:lpstr>Amare PLATFORM:</vt:lpstr>
      <vt:lpstr>Why amare –  for business builders</vt:lpstr>
      <vt:lpstr>Amare earnings vs industry earnings</vt:lpstr>
      <vt:lpstr>RIGHT PLACE. RIGHT TIME.</vt:lpstr>
      <vt:lpstr>PowerPoint Presentation</vt:lpstr>
      <vt:lpstr>PowerPoint Presentation</vt:lpstr>
      <vt:lpstr>THE TREND IS YOUR FRIEND</vt:lpstr>
      <vt:lpstr>Amare ATTRACTION MARKETING System</vt:lpstr>
      <vt:lpstr>AMARE ATTRACTION MARKETING SYSTEM</vt:lpstr>
      <vt:lpstr>”ATM” Facebook Groups</vt:lpstr>
      <vt:lpstr>MONEY in the hands of good people can do great things</vt:lpstr>
      <vt:lpstr>Amare Compensation Plan Overview</vt:lpstr>
      <vt:lpstr>AMARE Compensation  Plan</vt:lpstr>
      <vt:lpstr>Los Cabos, Mexico</vt:lpstr>
      <vt:lpstr>Hard Rock Los Cabos</vt:lpstr>
      <vt:lpstr>100% SATISFACTION GUARANTEE</vt:lpstr>
      <vt:lpstr>PowerPoint Presentation</vt:lpstr>
      <vt:lpstr>AMARE SOLUTIONS</vt:lpstr>
      <vt:lpstr>PowerPoint Presentation</vt:lpstr>
      <vt:lpstr>Are YOU Ready to Join the Mental Wellness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2021 Heart2Heart FAQs</vt:lpstr>
      <vt:lpstr>2021 Heart2Heart FAQs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Nguyen</dc:creator>
  <cp:lastModifiedBy>Karen Nguyen</cp:lastModifiedBy>
  <cp:revision>26</cp:revision>
  <dcterms:created xsi:type="dcterms:W3CDTF">2021-03-30T21:07:39Z</dcterms:created>
  <dcterms:modified xsi:type="dcterms:W3CDTF">2021-06-07T17:27:19Z</dcterms:modified>
</cp:coreProperties>
</file>